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8"/>
    <p:restoredTop sz="96197"/>
  </p:normalViewPr>
  <p:slideViewPr>
    <p:cSldViewPr snapToGrid="0">
      <p:cViewPr>
        <p:scale>
          <a:sx n="100" d="100"/>
          <a:sy n="100" d="100"/>
        </p:scale>
        <p:origin x="4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3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54AD-AD93-9849-B1A1-2B1FFF09FDF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3964387"/>
                  </p:ext>
                </p:extLst>
              </p:nvPr>
            </p:nvGraphicFramePr>
            <p:xfrm rot="19440000">
              <a:off x="320619" y="2691233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44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440000">
                <a:off x="320619" y="2691233"/>
                <a:ext cx="3300479" cy="274989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7C74187A-A2D6-FE2B-4EF5-9C8D8E5C19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2797407"/>
                  </p:ext>
                </p:extLst>
              </p:nvPr>
            </p:nvGraphicFramePr>
            <p:xfrm rot="15120000">
              <a:off x="869759" y="1521966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512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74187A-A2D6-FE2B-4EF5-9C8D8E5C1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120000">
                <a:off x="869759" y="1521966"/>
                <a:ext cx="3300479" cy="274989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2D8E31DE-7BE9-4443-76F0-863408FB66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2387489"/>
                  </p:ext>
                </p:extLst>
              </p:nvPr>
            </p:nvGraphicFramePr>
            <p:xfrm rot="2160000">
              <a:off x="2307109" y="173349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6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8E31DE-7BE9-4443-76F0-863408FB66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60000">
                <a:off x="2307109" y="173349"/>
                <a:ext cx="3300479" cy="274989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FE9D1A9A-44AA-6812-9B97-76E0C7FAE3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9512695"/>
                  </p:ext>
                </p:extLst>
              </p:nvPr>
            </p:nvGraphicFramePr>
            <p:xfrm rot="6480000">
              <a:off x="3302670" y="2719407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48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E9D1A9A-44AA-6812-9B97-76E0C7FAE3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480000">
                <a:off x="3302670" y="2719407"/>
                <a:ext cx="3300479" cy="274989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7DBFA0F2-4269-639D-46A8-A78DB389D7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6318411"/>
                  </p:ext>
                </p:extLst>
              </p:nvPr>
            </p:nvGraphicFramePr>
            <p:xfrm rot="2160000">
              <a:off x="3535180" y="3991291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6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DBFA0F2-4269-639D-46A8-A78DB389D7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60000">
                <a:off x="3535180" y="3991291"/>
                <a:ext cx="3300479" cy="274989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C173FAF-0DFD-383A-5B18-3ACA17645F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4684268"/>
                  </p:ext>
                </p:extLst>
              </p:nvPr>
            </p:nvGraphicFramePr>
            <p:xfrm rot="19440000">
              <a:off x="4780365" y="4158947"/>
              <a:ext cx="3300479" cy="2749893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440000">
                          <a:off x="0" y="0"/>
                          <a:ext cx="3300479" cy="274989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C173FAF-0DFD-383A-5B18-3ACA17645F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9440000">
                <a:off x="4780365" y="4158947"/>
                <a:ext cx="3300479" cy="274989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2024-11-12T18:16:22Z</dcterms:created>
  <dcterms:modified xsi:type="dcterms:W3CDTF">2024-11-12T18:53:53Z</dcterms:modified>
</cp:coreProperties>
</file>