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40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78"/>
    <p:restoredTop sz="96197"/>
  </p:normalViewPr>
  <p:slideViewPr>
    <p:cSldViewPr snapToGrid="0">
      <p:cViewPr>
        <p:scale>
          <a:sx n="100" d="100"/>
          <a:sy n="100" d="100"/>
        </p:scale>
        <p:origin x="4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2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20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1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4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8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83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7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3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8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4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72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00FA06CC-AB53-FFB9-5FF6-40F45998D5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5384592"/>
                  </p:ext>
                </p:extLst>
              </p:nvPr>
            </p:nvGraphicFramePr>
            <p:xfrm rot="19440000">
              <a:off x="320619" y="2691233"/>
              <a:ext cx="3300479" cy="2749893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440000">
                          <a:off x="0" y="0"/>
                          <a:ext cx="3300479" cy="2749893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0FA06CC-AB53-FFB9-5FF6-40F45998D5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>
                <a:off x="320619" y="2691233"/>
                <a:ext cx="3300479" cy="2749893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7C74187A-A2D6-FE2B-4EF5-9C8D8E5C19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2456996"/>
                  </p:ext>
                </p:extLst>
              </p:nvPr>
            </p:nvGraphicFramePr>
            <p:xfrm rot="15120000">
              <a:off x="869759" y="1521966"/>
              <a:ext cx="3300479" cy="2749893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5120000">
                          <a:off x="0" y="0"/>
                          <a:ext cx="3300479" cy="2749893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C74187A-A2D6-FE2B-4EF5-9C8D8E5C19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5120000">
                <a:off x="869759" y="1521966"/>
                <a:ext cx="3300479" cy="2749893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2D8E31DE-7BE9-4443-76F0-863408FB66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5681179"/>
                  </p:ext>
                </p:extLst>
              </p:nvPr>
            </p:nvGraphicFramePr>
            <p:xfrm rot="2160000">
              <a:off x="2307109" y="173349"/>
              <a:ext cx="3300479" cy="2749893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60000">
                          <a:off x="0" y="0"/>
                          <a:ext cx="3300479" cy="2749893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8E31DE-7BE9-4443-76F0-863408FB66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60000">
                <a:off x="2307109" y="173349"/>
                <a:ext cx="3300479" cy="2749893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FE9D1A9A-44AA-6812-9B97-76E0C7FAE3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4551535"/>
                  </p:ext>
                </p:extLst>
              </p:nvPr>
            </p:nvGraphicFramePr>
            <p:xfrm rot="6480000">
              <a:off x="3302670" y="2719407"/>
              <a:ext cx="3300479" cy="2749893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6480000">
                          <a:off x="0" y="0"/>
                          <a:ext cx="3300479" cy="2749893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E9D1A9A-44AA-6812-9B97-76E0C7FAE3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6480000">
                <a:off x="3302670" y="2719407"/>
                <a:ext cx="3300479" cy="2749893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7DBFA0F2-4269-639D-46A8-A78DB389D7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3648647"/>
                  </p:ext>
                </p:extLst>
              </p:nvPr>
            </p:nvGraphicFramePr>
            <p:xfrm rot="2160000">
              <a:off x="3535180" y="3991291"/>
              <a:ext cx="3300479" cy="2749893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60000">
                          <a:off x="0" y="0"/>
                          <a:ext cx="3300479" cy="2749893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DBFA0F2-4269-639D-46A8-A78DB389D7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160000">
                <a:off x="3535180" y="3991291"/>
                <a:ext cx="3300479" cy="2749893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DC173FAF-0DFD-383A-5B18-3ACA17645F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2190231"/>
                  </p:ext>
                </p:extLst>
              </p:nvPr>
            </p:nvGraphicFramePr>
            <p:xfrm rot="19440000">
              <a:off x="4780365" y="4158947"/>
              <a:ext cx="3300479" cy="2749893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440000">
                          <a:off x="0" y="0"/>
                          <a:ext cx="3300479" cy="2749893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C173FAF-0DFD-383A-5B18-3ACA17645F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9440000">
                <a:off x="4780365" y="4158947"/>
                <a:ext cx="3300479" cy="2749893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A8EC7A38-F388-5DDF-A73F-DC193865BA8A}"/>
              </a:ext>
            </a:extLst>
          </p:cNvPr>
          <p:cNvSpPr/>
          <p:nvPr/>
        </p:nvSpPr>
        <p:spPr>
          <a:xfrm>
            <a:off x="876300" y="355600"/>
            <a:ext cx="7188200" cy="6553200"/>
          </a:xfrm>
          <a:prstGeom prst="ellipse">
            <a:avLst/>
          </a:prstGeom>
          <a:gradFill flip="none" rotWithShape="1">
            <a:gsLst>
              <a:gs pos="0">
                <a:srgbClr val="0432FF">
                  <a:alpha val="10000"/>
                  <a:lumMod val="100000"/>
                </a:srgbClr>
              </a:gs>
              <a:gs pos="60000">
                <a:schemeClr val="bg1">
                  <a:alpha val="0"/>
                </a:schemeClr>
              </a:gs>
              <a:gs pos="25000">
                <a:srgbClr val="7030A0">
                  <a:alpha val="20000"/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67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7</cp:revision>
  <dcterms:created xsi:type="dcterms:W3CDTF">2024-11-12T18:16:22Z</dcterms:created>
  <dcterms:modified xsi:type="dcterms:W3CDTF">2024-11-12T19:03:33Z</dcterms:modified>
</cp:coreProperties>
</file>