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18" d="100"/>
          <a:sy n="118" d="100"/>
        </p:scale>
        <p:origin x="16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5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9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26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1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1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20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90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3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34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2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0A0ED259-70F8-87AD-3A6D-E27DA8B0BC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938586"/>
                  </p:ext>
                </p:extLst>
              </p:nvPr>
            </p:nvGraphicFramePr>
            <p:xfrm rot="5400000">
              <a:off x="1825625" y="1521050"/>
              <a:ext cx="4988748" cy="4156525"/>
            </p:xfrm>
            <a:graphic>
              <a:graphicData uri="http://schemas.microsoft.com/office/powerpoint/2016/slidezoom">
                <pslz:sldZm>
                  <pslz:sldZmObj sldId="256" cId="3764229154">
                    <pslz:zmPr id="{D0D1690A-5433-4A43-89AA-D6537249C411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4988748" cy="415652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A0ED259-70F8-87AD-3A6D-E27DA8B0BC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1825625" y="1521050"/>
                <a:ext cx="4988748" cy="415652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8E2DBEFF-7BF3-C704-FF3F-56CB66DB47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2253490"/>
                  </p:ext>
                </p:extLst>
              </p:nvPr>
            </p:nvGraphicFramePr>
            <p:xfrm rot="19800000">
              <a:off x="18598" y="479198"/>
              <a:ext cx="4988748" cy="4156525"/>
            </p:xfrm>
            <a:graphic>
              <a:graphicData uri="http://schemas.microsoft.com/office/powerpoint/2016/slidezoom">
                <pslz:sldZm>
                  <pslz:sldZmObj sldId="256" cId="3764229154">
                    <pslz:zmPr id="{D0D1690A-5433-4A43-89AA-D6537249C411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800000">
                          <a:off x="0" y="0"/>
                          <a:ext cx="4988748" cy="415652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E2DBEFF-7BF3-C704-FF3F-56CB66DB47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800000">
                <a:off x="18598" y="479198"/>
                <a:ext cx="4988748" cy="415652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38966F2B-E2F4-5791-0DCD-2230210F03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6876576"/>
                  </p:ext>
                </p:extLst>
              </p:nvPr>
            </p:nvGraphicFramePr>
            <p:xfrm rot="19800000">
              <a:off x="3629477" y="2563589"/>
              <a:ext cx="4988748" cy="4156525"/>
            </p:xfrm>
            <a:graphic>
              <a:graphicData uri="http://schemas.microsoft.com/office/powerpoint/2016/slidezoom">
                <pslz:sldZm>
                  <pslz:sldZmObj sldId="256" cId="3764229154">
                    <pslz:zmPr id="{D0D1690A-5433-4A43-89AA-D6537249C411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800000">
                          <a:off x="0" y="0"/>
                          <a:ext cx="4988748" cy="415652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8966F2B-E2F4-5791-0DCD-2230210F03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800000">
                <a:off x="3629477" y="2563589"/>
                <a:ext cx="4988748" cy="415652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45E71E-B76D-DFCF-BB99-C98D6F0ED74E}"/>
              </a:ext>
            </a:extLst>
          </p:cNvPr>
          <p:cNvCxnSpPr>
            <a:cxnSpLocks/>
          </p:cNvCxnSpPr>
          <p:nvPr/>
        </p:nvCxnSpPr>
        <p:spPr>
          <a:xfrm flipV="1">
            <a:off x="720000" y="3600000"/>
            <a:ext cx="7200000" cy="0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2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2024-11-12T21:24:44Z</dcterms:created>
  <dcterms:modified xsi:type="dcterms:W3CDTF">2024-11-17T01:11:42Z</dcterms:modified>
</cp:coreProperties>
</file>