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98" d="100"/>
          <a:sy n="98" d="100"/>
        </p:scale>
        <p:origin x="2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FEBF-061F-284E-B070-EBE0C7197B22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C107-F139-6F4C-8B19-DFC215CE6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1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FEBF-061F-284E-B070-EBE0C7197B22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C107-F139-6F4C-8B19-DFC215CE6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33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FEBF-061F-284E-B070-EBE0C7197B22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C107-F139-6F4C-8B19-DFC215CE6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22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FEBF-061F-284E-B070-EBE0C7197B22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C107-F139-6F4C-8B19-DFC215CE6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48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FEBF-061F-284E-B070-EBE0C7197B22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C107-F139-6F4C-8B19-DFC215CE6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24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FEBF-061F-284E-B070-EBE0C7197B22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C107-F139-6F4C-8B19-DFC215CE6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66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FEBF-061F-284E-B070-EBE0C7197B22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C107-F139-6F4C-8B19-DFC215CE6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40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FEBF-061F-284E-B070-EBE0C7197B22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C107-F139-6F4C-8B19-DFC215CE6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1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FEBF-061F-284E-B070-EBE0C7197B22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C107-F139-6F4C-8B19-DFC215CE6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8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FEBF-061F-284E-B070-EBE0C7197B22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C107-F139-6F4C-8B19-DFC215CE6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58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FEBF-061F-284E-B070-EBE0C7197B22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C107-F139-6F4C-8B19-DFC215CE6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48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BFEBF-061F-284E-B070-EBE0C7197B22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C107-F139-6F4C-8B19-DFC215CE6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51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1A213CD-2BCA-C46C-1F06-1DA11178F610}"/>
              </a:ext>
            </a:extLst>
          </p:cNvPr>
          <p:cNvSpPr/>
          <p:nvPr/>
        </p:nvSpPr>
        <p:spPr>
          <a:xfrm>
            <a:off x="360000" y="360000"/>
            <a:ext cx="7920000" cy="7920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2">
                  <a:lumMod val="75000"/>
                </a:schemeClr>
              </a:gs>
              <a:gs pos="24000">
                <a:schemeClr val="accent2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C90492D4-53E5-524E-4A4D-1BD83937A58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81872108"/>
                  </p:ext>
                </p:extLst>
              </p:nvPr>
            </p:nvGraphicFramePr>
            <p:xfrm rot="515046">
              <a:off x="19393" y="334931"/>
              <a:ext cx="8519618" cy="7836692"/>
            </p:xfrm>
            <a:graphic>
              <a:graphicData uri="http://schemas.microsoft.com/office/powerpoint/2016/slidezoom">
                <pslz:sldZm>
                  <pslz:sldZmObj sldId="256" cId="2490872424">
                    <pslz:zmPr id="{9BD421A9-E11C-B549-8C4B-22E50FDEA65A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15046">
                          <a:off x="0" y="0"/>
                          <a:ext cx="8519618" cy="7836692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90492D4-53E5-524E-4A4D-1BD83937A5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515046">
                <a:off x="19393" y="334931"/>
                <a:ext cx="8519618" cy="78366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0872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7</cp:revision>
  <dcterms:created xsi:type="dcterms:W3CDTF">2024-07-07T22:53:00Z</dcterms:created>
  <dcterms:modified xsi:type="dcterms:W3CDTF">2024-11-16T13:02:54Z</dcterms:modified>
</cp:coreProperties>
</file>