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80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18" d="100"/>
          <a:sy n="118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DF13D-FDAF-FF4F-9E15-4246260C5506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ED32E-5CDF-1248-8432-E29F7B914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7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FractalMe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5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22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1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2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9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6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17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1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09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35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67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DA47-A7F1-444A-9C5A-36392D29A627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12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slide" Target="slide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E6A89486-33F4-5244-B202-DB3A3FA9C58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47378775"/>
                  </p:ext>
                </p:extLst>
              </p:nvPr>
            </p:nvGraphicFramePr>
            <p:xfrm rot="20000157">
              <a:off x="270000" y="-90000"/>
              <a:ext cx="7214400" cy="6012000"/>
            </p:xfrm>
            <a:graphic>
              <a:graphicData uri="http://schemas.microsoft.com/office/powerpoint/2016/slidezoom">
                <pslz:sldZm>
                  <pslz:sldZmObj sldId="280" cId="3061794960">
                    <pslz:zmPr id="{57A3790C-2906-8B4B-9C2B-FC60B158EACD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000157">
                          <a:off x="0" y="0"/>
                          <a:ext cx="7214400" cy="6012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6A89486-33F4-5244-B202-DB3A3FA9C5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0000157">
                <a:off x="270000" y="-90000"/>
                <a:ext cx="7214400" cy="6012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72C6705-C4AA-C84C-B3E3-D720FBB9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41" y="-626103"/>
            <a:ext cx="7452658" cy="424223"/>
          </a:xfrm>
        </p:spPr>
        <p:txBody>
          <a:bodyPr>
            <a:normAutofit/>
          </a:bodyPr>
          <a:lstStyle/>
          <a:p>
            <a:r>
              <a:rPr lang="en-GB" sz="2000" dirty="0"/>
              <a:t>Head Fractal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0F32668D-BA0F-714D-A40E-E28CAAA3F3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1456830"/>
                  </p:ext>
                </p:extLst>
              </p:nvPr>
            </p:nvGraphicFramePr>
            <p:xfrm rot="5555101" flipV="1">
              <a:off x="4137318" y="4801478"/>
              <a:ext cx="1197377" cy="997632"/>
            </p:xfrm>
            <a:graphic>
              <a:graphicData uri="http://schemas.microsoft.com/office/powerpoint/2016/slidezoom">
                <pslz:sldZm>
                  <pslz:sldZmObj sldId="280" cId="3061794960">
                    <pslz:zmPr id="{FCE1399A-1911-EC4E-B0E8-FDA28B84D40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555101" flipV="1">
                          <a:off x="0" y="0"/>
                          <a:ext cx="1197377" cy="99763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F32668D-BA0F-714D-A40E-E28CAAA3F3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555101" flipV="1">
                <a:off x="4137318" y="4801478"/>
                <a:ext cx="1197377" cy="997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E5A24CF-2509-E940-8D19-D7C186CFC5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3563536"/>
                  </p:ext>
                </p:extLst>
              </p:nvPr>
            </p:nvGraphicFramePr>
            <p:xfrm rot="4749912">
              <a:off x="6876039" y="3966038"/>
              <a:ext cx="1949207" cy="1624039"/>
            </p:xfrm>
            <a:graphic>
              <a:graphicData uri="http://schemas.microsoft.com/office/powerpoint/2016/slidezoom">
                <pslz:sldZm>
                  <pslz:sldZmObj sldId="280" cId="3061794960">
                    <pslz:zmPr id="{FCE1399A-1911-EC4E-B0E8-FDA28B84D405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4749912">
                          <a:off x="0" y="0"/>
                          <a:ext cx="1949207" cy="162403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E5A24CF-2509-E940-8D19-D7C186CFC5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4749912">
                <a:off x="6876039" y="3966038"/>
                <a:ext cx="1949207" cy="162403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6FFE2C1-4356-E3B5-2485-BDAA28B73985}"/>
              </a:ext>
            </a:extLst>
          </p:cNvPr>
          <p:cNvSpPr/>
          <p:nvPr/>
        </p:nvSpPr>
        <p:spPr>
          <a:xfrm>
            <a:off x="5136834" y="4809023"/>
            <a:ext cx="2196000" cy="2196000"/>
          </a:xfrm>
          <a:prstGeom prst="ellipse">
            <a:avLst/>
          </a:prstGeom>
          <a:gradFill flip="none" rotWithShape="1">
            <a:gsLst>
              <a:gs pos="6000">
                <a:schemeClr val="bg1">
                  <a:alpha val="0"/>
                </a:schemeClr>
              </a:gs>
              <a:gs pos="35000">
                <a:srgbClr val="FFC000"/>
              </a:gs>
              <a:gs pos="7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99B6B43-2818-CD08-185D-63E6EB1602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7990337"/>
                  </p:ext>
                </p:extLst>
              </p:nvPr>
            </p:nvGraphicFramePr>
            <p:xfrm rot="7206703">
              <a:off x="7203063" y="5705706"/>
              <a:ext cx="1327534" cy="1106074"/>
            </p:xfrm>
            <a:graphic>
              <a:graphicData uri="http://schemas.microsoft.com/office/powerpoint/2016/slidezoom">
                <pslz:sldZm>
                  <pslz:sldZmObj sldId="280" cId="3061794960">
                    <pslz:zmPr id="{FCE1399A-1911-EC4E-B0E8-FDA28B84D405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7206703">
                          <a:off x="0" y="0"/>
                          <a:ext cx="1327534" cy="110607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99B6B43-2818-CD08-185D-63E6EB1602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7206703">
                <a:off x="7203063" y="5705706"/>
                <a:ext cx="1327534" cy="1106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DD45A789-32BC-1287-F6D2-3DFC007077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0830959"/>
                  </p:ext>
                </p:extLst>
              </p:nvPr>
            </p:nvGraphicFramePr>
            <p:xfrm rot="3443107" flipV="1">
              <a:off x="4320915" y="5910468"/>
              <a:ext cx="931010" cy="775700"/>
            </p:xfrm>
            <a:graphic>
              <a:graphicData uri="http://schemas.microsoft.com/office/powerpoint/2016/slidezoom">
                <pslz:sldZm>
                  <pslz:sldZmObj sldId="280" cId="3061794960">
                    <pslz:zmPr id="{FCE1399A-1911-EC4E-B0E8-FDA28B84D405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443107" flipV="1">
                          <a:off x="0" y="0"/>
                          <a:ext cx="931010" cy="7757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D45A789-32BC-1287-F6D2-3DFC007077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3443107" flipV="1">
                <a:off x="4320915" y="5910468"/>
                <a:ext cx="931010" cy="77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8B41297-0C15-18C4-9778-6EAF4062BB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8311709"/>
                  </p:ext>
                </p:extLst>
              </p:nvPr>
            </p:nvGraphicFramePr>
            <p:xfrm rot="2295783">
              <a:off x="5569936" y="4910285"/>
              <a:ext cx="1888396" cy="1573372"/>
            </p:xfrm>
            <a:graphic>
              <a:graphicData uri="http://schemas.microsoft.com/office/powerpoint/2016/slidezoom">
                <pslz:sldZm>
                  <pslz:sldZmObj sldId="280" cId="3061794960">
                    <pslz:zmPr id="{FCE1399A-1911-EC4E-B0E8-FDA28B84D405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295783">
                          <a:off x="0" y="0"/>
                          <a:ext cx="1888396" cy="157337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8B41297-0C15-18C4-9778-6EAF4062BB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2295783">
                <a:off x="5569936" y="4910285"/>
                <a:ext cx="1888396" cy="1573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B94767DA-BE00-F152-5AB4-063E82DE39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1946420"/>
                  </p:ext>
                </p:extLst>
              </p:nvPr>
            </p:nvGraphicFramePr>
            <p:xfrm rot="13310925">
              <a:off x="5051829" y="5373528"/>
              <a:ext cx="1392207" cy="1159957"/>
            </p:xfrm>
            <a:graphic>
              <a:graphicData uri="http://schemas.microsoft.com/office/powerpoint/2016/slidezoom">
                <pslz:sldZm>
                  <pslz:sldZmObj sldId="280" cId="3061794960">
                    <pslz:zmPr id="{FCE1399A-1911-EC4E-B0E8-FDA28B84D405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3310925">
                          <a:off x="0" y="0"/>
                          <a:ext cx="1392207" cy="115995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94767DA-BE00-F152-5AB4-063E82DE39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13310925">
                <a:off x="5051829" y="5373528"/>
                <a:ext cx="1392207" cy="11599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179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Head Fractal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Fractal</dc:title>
  <dc:creator>Emlyn Corrin</dc:creator>
  <cp:lastModifiedBy>Emlyn Corrin</cp:lastModifiedBy>
  <cp:revision>4</cp:revision>
  <dcterms:created xsi:type="dcterms:W3CDTF">2024-07-07T23:21:36Z</dcterms:created>
  <dcterms:modified xsi:type="dcterms:W3CDTF">2024-11-16T14:13:15Z</dcterms:modified>
</cp:coreProperties>
</file>