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/>
    <p:restoredTop sz="96197"/>
  </p:normalViewPr>
  <p:slideViewPr>
    <p:cSldViewPr snapToGrid="0">
      <p:cViewPr varScale="1">
        <p:scale>
          <a:sx n="110" d="100"/>
          <a:sy n="110" d="100"/>
        </p:scale>
        <p:origin x="1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7.png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0047501"/>
                  </p:ext>
                </p:extLst>
              </p:nvPr>
            </p:nvGraphicFramePr>
            <p:xfrm rot="16200000"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8028289"/>
                  </p:ext>
                </p:extLst>
              </p:nvPr>
            </p:nvGraphicFramePr>
            <p:xfrm>
              <a:off x="2159913" y="215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9913" y="21594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4088533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2290232"/>
                  </p:ext>
                </p:extLst>
              </p:nvPr>
            </p:nvGraphicFramePr>
            <p:xfrm rot="10800000"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0800000">
                <a:off x="0" y="432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857426"/>
                  </p:ext>
                </p:extLst>
              </p:nvPr>
            </p:nvGraphicFramePr>
            <p:xfrm rot="5400000"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5400000">
                <a:off x="4320000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B6BE32BB-2403-3CD6-00D8-1F6F329C38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6416384"/>
                  </p:ext>
                </p:extLst>
              </p:nvPr>
            </p:nvGraphicFramePr>
            <p:xfrm>
              <a:off x="2159913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6BE32BB-2403-3CD6-00D8-1F6F329C38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9913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2024-06-01T13:20:17Z</dcterms:created>
  <dcterms:modified xsi:type="dcterms:W3CDTF">2024-11-10T21:11:00Z</dcterms:modified>
</cp:coreProperties>
</file>