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197"/>
  </p:normalViewPr>
  <p:slideViewPr>
    <p:cSldViewPr snapToGrid="0">
      <p:cViewPr>
        <p:scale>
          <a:sx n="122" d="100"/>
          <a:sy n="122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42577"/>
            <a:ext cx="7344649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025045"/>
            <a:ext cx="648057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57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82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06637"/>
            <a:ext cx="1863165" cy="48808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06637"/>
            <a:ext cx="5481484" cy="48808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1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33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435864"/>
            <a:ext cx="745265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3854300"/>
            <a:ext cx="745265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2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533187"/>
            <a:ext cx="3672324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533187"/>
            <a:ext cx="3672324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6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06639"/>
            <a:ext cx="7452658" cy="1113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11865"/>
            <a:ext cx="36554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103799"/>
            <a:ext cx="3655447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11865"/>
            <a:ext cx="3673450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103799"/>
            <a:ext cx="3673450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51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2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52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29256"/>
            <a:ext cx="437438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68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29256"/>
            <a:ext cx="437438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4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66F3-1CB1-5C4D-A638-75DD0E86385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338158"/>
            <a:ext cx="291625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0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47958C-7083-9B68-0FD8-7F9E4EF620E1}"/>
              </a:ext>
            </a:extLst>
          </p:cNvPr>
          <p:cNvSpPr/>
          <p:nvPr/>
        </p:nvSpPr>
        <p:spPr>
          <a:xfrm>
            <a:off x="3489425" y="3941379"/>
            <a:ext cx="1324304" cy="1324304"/>
          </a:xfrm>
          <a:prstGeom prst="ellipse">
            <a:avLst/>
          </a:prstGeom>
          <a:gradFill>
            <a:gsLst>
              <a:gs pos="100000">
                <a:schemeClr val="tx1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8C90E917-EE6F-8DF5-134B-51AC22E8D9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2947745"/>
                  </p:ext>
                </p:extLst>
              </p:nvPr>
            </p:nvGraphicFramePr>
            <p:xfrm rot="1680000">
              <a:off x="1831896" y="162828"/>
              <a:ext cx="7064435" cy="4708759"/>
            </p:xfrm>
            <a:graphic>
              <a:graphicData uri="http://schemas.microsoft.com/office/powerpoint/2016/slidezoom">
                <pslz:sldZm>
                  <pslz:sldZmObj sldId="257" cId="1542744585">
                    <pslz:zmPr id="{331067B7-67B4-2545-9C4B-A1A819ABF5F4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80000">
                          <a:off x="0" y="0"/>
                          <a:ext cx="7064435" cy="470875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90E917-EE6F-8DF5-134B-51AC22E8D9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80000">
                <a:off x="1831896" y="162828"/>
                <a:ext cx="7064435" cy="4708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6630E47-4424-9AA3-6E6E-AD3511C5F5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0807816"/>
                  </p:ext>
                </p:extLst>
              </p:nvPr>
            </p:nvGraphicFramePr>
            <p:xfrm rot="15720000">
              <a:off x="-606665" y="1871217"/>
              <a:ext cx="4492800" cy="2994650"/>
            </p:xfrm>
            <a:graphic>
              <a:graphicData uri="http://schemas.microsoft.com/office/powerpoint/2016/slidezoom">
                <pslz:sldZm>
                  <pslz:sldZmObj sldId="257" cId="1542744585">
                    <pslz:zmPr id="{5F939AA0-92B9-314F-AA76-0804FD5B22B4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5720000">
                          <a:off x="0" y="0"/>
                          <a:ext cx="4492800" cy="299465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6630E47-4424-9AA3-6E6E-AD3511C5F5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5720000">
                <a:off x="-606665" y="1871217"/>
                <a:ext cx="4492800" cy="29946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74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2024-11-18T16:59:01Z</dcterms:created>
  <dcterms:modified xsi:type="dcterms:W3CDTF">2024-11-18T17:46:34Z</dcterms:modified>
</cp:coreProperties>
</file>