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8" d="100"/>
          <a:sy n="98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2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8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BE11557-62C3-D521-A1C3-FBE9DA3C3E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6376993"/>
                  </p:ext>
                </p:extLst>
              </p:nvPr>
            </p:nvGraphicFramePr>
            <p:xfrm>
              <a:off x="381" y="0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BE11557-62C3-D521-A1C3-FBE9DA3C3E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" y="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7B12E58-95A5-9A28-CD04-98ACB4F427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6998673"/>
                  </p:ext>
                </p:extLst>
              </p:nvPr>
            </p:nvGraphicFramePr>
            <p:xfrm>
              <a:off x="4320763" y="0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B12E58-95A5-9A28-CD04-98ACB4F427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763" y="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8D6E02B-E2FA-7DEA-A457-D3B7C86FFB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6993603"/>
                  </p:ext>
                </p:extLst>
              </p:nvPr>
            </p:nvGraphicFramePr>
            <p:xfrm>
              <a:off x="-1" y="4320763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D6E02B-E2FA-7DEA-A457-D3B7C86FFB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4320763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CE4F1B0-469D-E808-E3D1-DE4AE451A7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31895"/>
                  </p:ext>
                </p:extLst>
              </p:nvPr>
            </p:nvGraphicFramePr>
            <p:xfrm>
              <a:off x="4320763" y="432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CE4F1B0-469D-E808-E3D1-DE4AE451A7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763" y="4320000"/>
                <a:ext cx="4320000" cy="4320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7B19DFF-EE02-CA63-1B8D-34B32C34F1F4}"/>
              </a:ext>
            </a:extLst>
          </p:cNvPr>
          <p:cNvSpPr/>
          <p:nvPr/>
        </p:nvSpPr>
        <p:spPr>
          <a:xfrm>
            <a:off x="2160000" y="2160000"/>
            <a:ext cx="432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02E0B-1D2B-F3DE-A650-DB361E538776}"/>
              </a:ext>
            </a:extLst>
          </p:cNvPr>
          <p:cNvSpPr/>
          <p:nvPr/>
        </p:nvSpPr>
        <p:spPr>
          <a:xfrm>
            <a:off x="0" y="-763"/>
            <a:ext cx="8640000" cy="864000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9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2024-11-18T16:59:01Z</dcterms:created>
  <dcterms:modified xsi:type="dcterms:W3CDTF">2024-11-18T17:02:03Z</dcterms:modified>
</cp:coreProperties>
</file>