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74"/>
    <p:restoredTop sz="96197"/>
  </p:normalViewPr>
  <p:slideViewPr>
    <p:cSldViewPr snapToGrid="0">
      <p:cViewPr>
        <p:scale>
          <a:sx n="183" d="100"/>
          <a:sy n="183" d="100"/>
        </p:scale>
        <p:origin x="-3160" y="-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9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2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8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09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8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555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40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8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9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25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50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78770-B3CC-9A4C-915D-3295D8B65A48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83676-7C6D-5F47-A045-EC92A5DDF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74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BFB2D0CA-7441-704E-647F-599FAD15A0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7965755"/>
                  </p:ext>
                </p:extLst>
              </p:nvPr>
            </p:nvGraphicFramePr>
            <p:xfrm>
              <a:off x="0" y="-1"/>
              <a:ext cx="8640765" cy="7199313"/>
            </p:xfrm>
            <a:graphic>
              <a:graphicData uri="http://schemas.microsoft.com/office/powerpoint/2016/slidezoom">
                <pslz:sldZm>
                  <pslz:sldZmObj sldId="256" cId="2217111269">
                    <pslz:zmPr id="{FF38EE69-D0CC-2949-A37E-AFAB5896250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765" cy="719931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B2D0CA-7441-704E-647F-599FAD15A0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"/>
                <a:ext cx="8640765" cy="71993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8DE45010-4547-C141-350B-F0DB9EEEB2C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31943"/>
                  </p:ext>
                </p:extLst>
              </p:nvPr>
            </p:nvGraphicFramePr>
            <p:xfrm rot="10800000">
              <a:off x="-2" y="0"/>
              <a:ext cx="8640765" cy="7199313"/>
            </p:xfrm>
            <a:graphic>
              <a:graphicData uri="http://schemas.microsoft.com/office/powerpoint/2016/slidezoom">
                <pslz:sldZm>
                  <pslz:sldZmObj sldId="256" cId="2217111269">
                    <pslz:zmPr id="{FF38EE69-D0CC-2949-A37E-AFAB58962507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8640765" cy="719931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DE45010-4547-C141-350B-F0DB9EEEB2C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-2" y="0"/>
                <a:ext cx="8640765" cy="71993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44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7FF5525E-996F-233E-4E1C-08D1C611C8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78249823"/>
                  </p:ext>
                </p:extLst>
              </p:nvPr>
            </p:nvGraphicFramePr>
            <p:xfrm rot="18900000">
              <a:off x="192284" y="-32572"/>
              <a:ext cx="6109943" cy="5090683"/>
            </p:xfrm>
            <a:graphic>
              <a:graphicData uri="http://schemas.microsoft.com/office/powerpoint/2016/slidezoom">
                <pslz:sldZm>
                  <pslz:sldZmObj sldId="256" cId="2217111269">
                    <pslz:zmPr id="{9AEDFECB-A257-5847-AFDF-7EA86D547CF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6109943" cy="509068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FF5525E-996F-233E-4E1C-08D1C611C8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900000">
                <a:off x="192284" y="-32572"/>
                <a:ext cx="6109943" cy="5090683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9BE4D3FA-755C-A5DA-8493-A7C55779A4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29595070"/>
                  </p:ext>
                </p:extLst>
              </p:nvPr>
            </p:nvGraphicFramePr>
            <p:xfrm rot="13500000">
              <a:off x="2327539" y="-21859"/>
              <a:ext cx="6109200" cy="5090064"/>
            </p:xfrm>
            <a:graphic>
              <a:graphicData uri="http://schemas.microsoft.com/office/powerpoint/2016/slidezoom">
                <pslz:sldZm>
                  <pslz:sldZmObj sldId="256" cId="2217111269">
                    <pslz:zmPr id="{9AEDFECB-A257-5847-AFDF-7EA86D547CF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3500000">
                          <a:off x="0" y="0"/>
                          <a:ext cx="6109200" cy="5090064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E4D3FA-755C-A5DA-8493-A7C55779A4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3500000">
                <a:off x="2327539" y="-21859"/>
                <a:ext cx="6109200" cy="5090064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111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2024-11-18T18:00:06Z</dcterms:created>
  <dcterms:modified xsi:type="dcterms:W3CDTF">2024-11-18T18:52:10Z</dcterms:modified>
</cp:coreProperties>
</file>