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5" d="100"/>
          <a:sy n="95" d="100"/>
        </p:scale>
        <p:origin x="2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1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336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223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48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667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0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21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8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58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48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FEBF-061F-284E-B070-EBE0C7197B22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AC107-F139-6F4C-8B19-DFC215CE67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51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A213CD-2BCA-C46C-1F06-1DA11178F610}"/>
              </a:ext>
            </a:extLst>
          </p:cNvPr>
          <p:cNvSpPr/>
          <p:nvPr/>
        </p:nvSpPr>
        <p:spPr>
          <a:xfrm>
            <a:off x="360000" y="360000"/>
            <a:ext cx="7920000" cy="7920000"/>
          </a:xfrm>
          <a:prstGeom prst="ellipse">
            <a:avLst/>
          </a:prstGeom>
          <a:gradFill flip="none" rotWithShape="1">
            <a:gsLst>
              <a:gs pos="65010">
                <a:srgbClr val="00E3FF"/>
              </a:gs>
              <a:gs pos="82000">
                <a:srgbClr val="0014FF"/>
              </a:gs>
              <a:gs pos="29000">
                <a:srgbClr val="FFFF00"/>
              </a:gs>
              <a:gs pos="0">
                <a:srgbClr val="FF0000"/>
              </a:gs>
              <a:gs pos="48000">
                <a:srgbClr val="00F900"/>
              </a:gs>
              <a:gs pos="17000">
                <a:srgbClr val="FFC000"/>
              </a:gs>
              <a:gs pos="100000">
                <a:srgbClr val="A700D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4262438"/>
                  </p:ext>
                </p:extLst>
              </p:nvPr>
            </p:nvGraphicFramePr>
            <p:xfrm rot="960000">
              <a:off x="169828" y="443365"/>
              <a:ext cx="8269487" cy="7612653"/>
            </p:xfrm>
            <a:graphic>
              <a:graphicData uri="http://schemas.microsoft.com/office/powerpoint/2016/slidezoom">
                <pslz:sldZm>
                  <pslz:sldZmObj sldId="256" cId="2490872424">
                    <pslz:zmPr id="{9BD421A9-E11C-B549-8C4B-22E50FDEA65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960000">
                          <a:off x="0" y="0"/>
                          <a:ext cx="8269487" cy="761265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90492D4-53E5-524E-4A4D-1BD83937A5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960000">
                <a:off x="169828" y="443365"/>
                <a:ext cx="8269487" cy="76126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087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2024-07-07T22:53:00Z</dcterms:created>
  <dcterms:modified xsi:type="dcterms:W3CDTF">2024-07-15T10:07:09Z</dcterms:modified>
</cp:coreProperties>
</file>