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48"/>
  </p:normalViewPr>
  <p:slideViewPr>
    <p:cSldViewPr snapToGrid="0">
      <p:cViewPr varScale="1">
        <p:scale>
          <a:sx n="89" d="100"/>
          <a:sy n="89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16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14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2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29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95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77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20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37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70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43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39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BC4CD-4D70-DC42-B3C2-BA14ECF11555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2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A36791DD-EEB2-2762-E46E-354D64E7CF2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78475066"/>
                  </p:ext>
                </p:extLst>
              </p:nvPr>
            </p:nvGraphicFramePr>
            <p:xfrm rot="6747650">
              <a:off x="92988" y="1280115"/>
              <a:ext cx="7920000" cy="7920000"/>
            </p:xfrm>
            <a:graphic>
              <a:graphicData uri="http://schemas.microsoft.com/office/powerpoint/2016/slidezoom">
                <pslz:sldZm>
                  <pslz:sldZmObj sldId="256" cId="2559413430">
                    <pslz:zmPr id="{93184D81-CC32-C042-872D-B0991C5D7356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6747650">
                          <a:off x="0" y="0"/>
                          <a:ext cx="7920000" cy="792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36791DD-EEB2-2762-E46E-354D64E7CF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747650">
                <a:off x="92988" y="1280115"/>
                <a:ext cx="7920000" cy="7920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95FF9A6-B1BB-A86A-D31D-5A1F8FE4B392}"/>
              </a:ext>
            </a:extLst>
          </p:cNvPr>
          <p:cNvSpPr/>
          <p:nvPr/>
        </p:nvSpPr>
        <p:spPr>
          <a:xfrm>
            <a:off x="1777753" y="1149220"/>
            <a:ext cx="1440000" cy="1440000"/>
          </a:xfrm>
          <a:prstGeom prst="ellipse">
            <a:avLst/>
          </a:prstGeom>
          <a:gradFill>
            <a:gsLst>
              <a:gs pos="0">
                <a:srgbClr val="FFFF00"/>
              </a:gs>
              <a:gs pos="33000">
                <a:srgbClr val="FFC000"/>
              </a:gs>
              <a:gs pos="82000">
                <a:srgbClr val="C00000"/>
              </a:gs>
            </a:gsLst>
            <a:path path="circle">
              <a:fillToRect l="50000" t="50000" r="50000" b="50000"/>
            </a:path>
          </a:gradFill>
          <a:ln>
            <a:solidFill>
              <a:srgbClr val="C00000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0EFD488A-7F36-1CFC-E90F-8F28E9F5F7C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60823377"/>
                  </p:ext>
                </p:extLst>
              </p:nvPr>
            </p:nvGraphicFramePr>
            <p:xfrm rot="2017087">
              <a:off x="946639" y="105818"/>
              <a:ext cx="3499329" cy="3499329"/>
            </p:xfrm>
            <a:graphic>
              <a:graphicData uri="http://schemas.microsoft.com/office/powerpoint/2016/slidezoom">
                <pslz:sldZm>
                  <pslz:sldZmObj sldId="256" cId="2559413430">
                    <pslz:zmPr id="{93184D81-CC32-C042-872D-B0991C5D7356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017087">
                          <a:off x="0" y="0"/>
                          <a:ext cx="3499329" cy="3499329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EFD488A-7F36-1CFC-E90F-8F28E9F5F7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017087">
                <a:off x="946639" y="105818"/>
                <a:ext cx="3499329" cy="3499329"/>
              </a:xfrm>
              <a:prstGeom prst="rect">
                <a:avLst/>
              </a:prstGeom>
              <a:effectLst/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941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5</cp:revision>
  <dcterms:created xsi:type="dcterms:W3CDTF">2024-07-11T21:29:12Z</dcterms:created>
  <dcterms:modified xsi:type="dcterms:W3CDTF">2024-07-17T22:35:00Z</dcterms:modified>
</cp:coreProperties>
</file>