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81" d="100"/>
          <a:sy n="81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13C8-AA20-A142-9D5D-A4E0DE35CCB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9A9B-DDED-334D-AE76-1CA16F379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79A9B-DDED-334D-AE76-1CA16F379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6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2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2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11FB-220A-394A-90E0-58F6C6FB99B4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3653333"/>
                  </p:ext>
                </p:extLst>
              </p:nvPr>
            </p:nvGraphicFramePr>
            <p:xfrm>
              <a:off x="0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24EEA47-6C0C-E9F0-547C-F682D5CC65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0208551"/>
                  </p:ext>
                </p:extLst>
              </p:nvPr>
            </p:nvGraphicFramePr>
            <p:xfrm>
              <a:off x="6480572" y="-1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4EEA47-6C0C-E9F0-547C-F682D5CC65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0572" y="-1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529885"/>
                  </p:ext>
                </p:extLst>
              </p:nvPr>
            </p:nvGraphicFramePr>
            <p:xfrm>
              <a:off x="-1" y="648057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6480572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4901857"/>
                  </p:ext>
                </p:extLst>
              </p:nvPr>
            </p:nvGraphicFramePr>
            <p:xfrm>
              <a:off x="6480571" y="648057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0571" y="6480572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9467858"/>
                  </p:ext>
                </p:extLst>
              </p:nvPr>
            </p:nvGraphicFramePr>
            <p:xfrm>
              <a:off x="6480567" y="4317324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80567" y="4317324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2AA7A784-EA60-D3CD-27E7-ADE5E94006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5247092"/>
                  </p:ext>
                </p:extLst>
              </p:nvPr>
            </p:nvGraphicFramePr>
            <p:xfrm>
              <a:off x="-7" y="2163247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AA7A784-EA60-D3CD-27E7-ADE5E94006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7" y="2163247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0489032"/>
                  </p:ext>
                </p:extLst>
              </p:nvPr>
            </p:nvGraphicFramePr>
            <p:xfrm>
              <a:off x="2160186" y="6477515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0186" y="6477515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E741E317-8A56-8D76-D91A-F3631DAF4E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811240"/>
                  </p:ext>
                </p:extLst>
              </p:nvPr>
            </p:nvGraphicFramePr>
            <p:xfrm>
              <a:off x="6480572" y="215866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741E317-8A56-8D76-D91A-F3631DAF4E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0572" y="2158662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5D27FF98-A14B-E4B0-7DB0-1A3E07FD47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3107507"/>
                  </p:ext>
                </p:extLst>
              </p:nvPr>
            </p:nvGraphicFramePr>
            <p:xfrm>
              <a:off x="4320379" y="648057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D27FF98-A14B-E4B0-7DB0-1A3E07FD47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379" y="6480572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68FDCE7C-18B6-83CA-E56E-BCCBBE539A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7024942"/>
                  </p:ext>
                </p:extLst>
              </p:nvPr>
            </p:nvGraphicFramePr>
            <p:xfrm>
              <a:off x="0" y="4318853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8FDCE7C-18B6-83CA-E56E-BCCBBE539A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4318853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114F9FF7-C82A-07BF-9C7F-9392692D6C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5643187"/>
                  </p:ext>
                </p:extLst>
              </p:nvPr>
            </p:nvGraphicFramePr>
            <p:xfrm>
              <a:off x="2160189" y="-229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14F9FF7-C82A-07BF-9C7F-9392692D6C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0189" y="-2292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353291A1-D85C-6747-FC1F-5FBF2DB9EF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7238760"/>
                  </p:ext>
                </p:extLst>
              </p:nvPr>
            </p:nvGraphicFramePr>
            <p:xfrm>
              <a:off x="4320378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53291A1-D85C-6747-FC1F-5FBF2DB9EF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378" y="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2024-10-20T17:52:49Z</dcterms:created>
  <dcterms:modified xsi:type="dcterms:W3CDTF">2024-10-20T17:58:45Z</dcterms:modified>
</cp:coreProperties>
</file>