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81" d="100"/>
          <a:sy n="81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3653333"/>
                  </p:ext>
                </p:extLst>
              </p:nvPr>
            </p:nvGraphicFramePr>
            <p:xfrm>
              <a:off x="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0208551"/>
                  </p:ext>
                </p:extLst>
              </p:nvPr>
            </p:nvGraphicFramePr>
            <p:xfrm>
              <a:off x="6480572" y="-1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-1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529885"/>
                  </p:ext>
                </p:extLst>
              </p:nvPr>
            </p:nvGraphicFramePr>
            <p:xfrm>
              <a:off x="-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4901857"/>
                  </p:ext>
                </p:extLst>
              </p:nvPr>
            </p:nvGraphicFramePr>
            <p:xfrm>
              <a:off x="648057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57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3737826"/>
                  </p:ext>
                </p:extLst>
              </p:nvPr>
            </p:nvGraphicFramePr>
            <p:xfrm>
              <a:off x="6480000" y="432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0000" y="432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743182"/>
                  </p:ext>
                </p:extLst>
              </p:nvPr>
            </p:nvGraphicFramePr>
            <p:xfrm>
              <a:off x="-7" y="216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" y="216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3025122"/>
                  </p:ext>
                </p:extLst>
              </p:nvPr>
            </p:nvGraphicFramePr>
            <p:xfrm>
              <a:off x="216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00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811240"/>
                  </p:ext>
                </p:extLst>
              </p:nvPr>
            </p:nvGraphicFramePr>
            <p:xfrm>
              <a:off x="6480572" y="215866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215866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3107507"/>
                  </p:ext>
                </p:extLst>
              </p:nvPr>
            </p:nvGraphicFramePr>
            <p:xfrm>
              <a:off x="4320379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379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024942"/>
                  </p:ext>
                </p:extLst>
              </p:nvPr>
            </p:nvGraphicFramePr>
            <p:xfrm>
              <a:off x="0" y="4318853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318853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661536"/>
                  </p:ext>
                </p:extLst>
              </p:nvPr>
            </p:nvGraphicFramePr>
            <p:xfrm>
              <a:off x="216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00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7238760"/>
                  </p:ext>
                </p:extLst>
              </p:nvPr>
            </p:nvGraphicFramePr>
            <p:xfrm>
              <a:off x="4320378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378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A505BF81-F804-C1B6-A076-92E8C66856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890796"/>
                  </p:ext>
                </p:extLst>
              </p:nvPr>
            </p:nvGraphicFramePr>
            <p:xfrm>
              <a:off x="3240000" y="324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505BF81-F804-C1B6-A076-92E8C66856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000" y="324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2024-10-20T17:52:49Z</dcterms:created>
  <dcterms:modified xsi:type="dcterms:W3CDTF">2024-10-20T18:00:09Z</dcterms:modified>
</cp:coreProperties>
</file>