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26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18" d="100"/>
          <a:sy n="118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664C56-FC44-428C-93A0-82E4F68B7FCE}"/>
              </a:ext>
            </a:extLst>
          </p:cNvPr>
          <p:cNvSpPr/>
          <p:nvPr/>
        </p:nvSpPr>
        <p:spPr>
          <a:xfrm>
            <a:off x="0" y="-175"/>
            <a:ext cx="6480175" cy="6480350"/>
          </a:xfrm>
          <a:prstGeom prst="rect">
            <a:avLst/>
          </a:prstGeom>
          <a:solidFill>
            <a:srgbClr val="59267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9674034"/>
                  </p:ext>
                </p:extLst>
              </p:nvPr>
            </p:nvGraphicFramePr>
            <p:xfrm>
              <a:off x="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6788670"/>
                  </p:ext>
                </p:extLst>
              </p:nvPr>
            </p:nvGraphicFramePr>
            <p:xfrm>
              <a:off x="4320175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0175" y="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1159531"/>
                  </p:ext>
                </p:extLst>
              </p:nvPr>
            </p:nvGraphicFramePr>
            <p:xfrm>
              <a:off x="2160087" y="-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0087" y="-175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3935331"/>
                  </p:ext>
                </p:extLst>
              </p:nvPr>
            </p:nvGraphicFramePr>
            <p:xfrm>
              <a:off x="4320175" y="215982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0175" y="2159825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4946108"/>
                  </p:ext>
                </p:extLst>
              </p:nvPr>
            </p:nvGraphicFramePr>
            <p:xfrm>
              <a:off x="540000" y="2700175"/>
              <a:ext cx="3240000" cy="324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0000" y="2700175"/>
                <a:ext cx="3240000" cy="324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8740788"/>
                  </p:ext>
                </p:extLst>
              </p:nvPr>
            </p:nvGraphicFramePr>
            <p:xfrm>
              <a:off x="4320000" y="432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20000" y="4320175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2024-06-01T13:20:17Z</dcterms:created>
  <dcterms:modified xsi:type="dcterms:W3CDTF">2024-10-24T13:53:06Z</dcterms:modified>
</cp:coreProperties>
</file>