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81" d="100"/>
          <a:sy n="81" d="100"/>
        </p:scale>
        <p:origin x="1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213C8-AA20-A142-9D5D-A4E0DE35CCBE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79A9B-DDED-334D-AE76-1CA16F379F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7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79A9B-DDED-334D-AE76-1CA16F379F9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367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37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76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95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82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26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39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50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18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45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95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211FB-220A-394A-90E0-58F6C6FB99B4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50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1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798825FE-7831-96CB-E0EB-5CC9FBE7D92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69375797"/>
                  </p:ext>
                </p:extLst>
              </p:nvPr>
            </p:nvGraphicFramePr>
            <p:xfrm>
              <a:off x="1080000" y="1080000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98825FE-7831-96CB-E0EB-5CC9FBE7D9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0000" y="1080000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D137DD08-89D4-1FB9-495B-BD1DA6F99C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00989245"/>
                  </p:ext>
                </p:extLst>
              </p:nvPr>
            </p:nvGraphicFramePr>
            <p:xfrm rot="5400000">
              <a:off x="4320000" y="2160000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5400000"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137DD08-89D4-1FB9-495B-BD1DA6F99C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>
                <a:off x="4320000" y="2160000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4E6810C6-EA3D-2D18-165A-C45CF233F18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19252643"/>
                  </p:ext>
                </p:extLst>
              </p:nvPr>
            </p:nvGraphicFramePr>
            <p:xfrm>
              <a:off x="5400000" y="5400000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E6810C6-EA3D-2D18-165A-C45CF233F1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00000" y="5400000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F38A1A2E-6180-8E6F-F304-DD1036C7F31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0482945"/>
                  </p:ext>
                </p:extLst>
              </p:nvPr>
            </p:nvGraphicFramePr>
            <p:xfrm rot="5400000">
              <a:off x="6480000" y="0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5400000"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38A1A2E-6180-8E6F-F304-DD1036C7F3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5400000">
                <a:off x="6480000" y="0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416C15D5-4FBF-6E1B-CE6C-7159B14DDAF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50949637"/>
                  </p:ext>
                </p:extLst>
              </p:nvPr>
            </p:nvGraphicFramePr>
            <p:xfrm>
              <a:off x="2160000" y="6480000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3" name="Slide Zoom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16C15D5-4FBF-6E1B-CE6C-7159B14DDA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0000" y="6480000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8" name="Slide Zoom 17">
                <a:extLst>
                  <a:ext uri="{FF2B5EF4-FFF2-40B4-BE49-F238E27FC236}">
                    <a16:creationId xmlns:a16="http://schemas.microsoft.com/office/drawing/2014/main" id="{E741E317-8A56-8D76-D91A-F3631DAF4EE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38664625"/>
                  </p:ext>
                </p:extLst>
              </p:nvPr>
            </p:nvGraphicFramePr>
            <p:xfrm>
              <a:off x="6480572" y="2158662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8" name="Slide Zoom 1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741E317-8A56-8D76-D91A-F3631DAF4E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80572" y="2158662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9" name="Slide Zoom 18">
                <a:extLst>
                  <a:ext uri="{FF2B5EF4-FFF2-40B4-BE49-F238E27FC236}">
                    <a16:creationId xmlns:a16="http://schemas.microsoft.com/office/drawing/2014/main" id="{5D27FF98-A14B-E4B0-7DB0-1A3E07FD477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69705144"/>
                  </p:ext>
                </p:extLst>
              </p:nvPr>
            </p:nvGraphicFramePr>
            <p:xfrm rot="5400000">
              <a:off x="0" y="6480000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5400000"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9" name="Slide Zoom 1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D27FF98-A14B-E4B0-7DB0-1A3E07FD477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5400000">
                <a:off x="0" y="6480000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0" name="Slide Zoom 19">
                <a:extLst>
                  <a:ext uri="{FF2B5EF4-FFF2-40B4-BE49-F238E27FC236}">
                    <a16:creationId xmlns:a16="http://schemas.microsoft.com/office/drawing/2014/main" id="{68FDCE7C-18B6-83CA-E56E-BCCBBE539AF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95526567"/>
                  </p:ext>
                </p:extLst>
              </p:nvPr>
            </p:nvGraphicFramePr>
            <p:xfrm>
              <a:off x="0" y="4318853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0" name="Slide Zoom 1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8FDCE7C-18B6-83CA-E56E-BCCBBE539AF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4318853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1" name="Slide Zoom 20">
                <a:extLst>
                  <a:ext uri="{FF2B5EF4-FFF2-40B4-BE49-F238E27FC236}">
                    <a16:creationId xmlns:a16="http://schemas.microsoft.com/office/drawing/2014/main" id="{114F9FF7-C82A-07BF-9C7F-9392692D6C3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53851566"/>
                  </p:ext>
                </p:extLst>
              </p:nvPr>
            </p:nvGraphicFramePr>
            <p:xfrm rot="5400000">
              <a:off x="2160000" y="4320000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5400000"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1" name="Slide Zoom 2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14F9FF7-C82A-07BF-9C7F-9392692D6C3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5400000">
                <a:off x="2160000" y="4320000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2" name="Slide Zoom 21">
                <a:extLst>
                  <a:ext uri="{FF2B5EF4-FFF2-40B4-BE49-F238E27FC236}">
                    <a16:creationId xmlns:a16="http://schemas.microsoft.com/office/drawing/2014/main" id="{353291A1-D85C-6747-FC1F-5FBF2DB9EF9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11699926"/>
                  </p:ext>
                </p:extLst>
              </p:nvPr>
            </p:nvGraphicFramePr>
            <p:xfrm>
              <a:off x="4320378" y="0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2" name="Slide Zoom 2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53291A1-D85C-6747-FC1F-5FBF2DB9EF9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20378" y="0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806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5</cp:revision>
  <dcterms:created xsi:type="dcterms:W3CDTF">2024-10-20T17:52:49Z</dcterms:created>
  <dcterms:modified xsi:type="dcterms:W3CDTF">2024-10-20T18:06:32Z</dcterms:modified>
</cp:coreProperties>
</file>