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18" d="100"/>
          <a:sy n="118" d="100"/>
        </p:scale>
        <p:origin x="1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60.png"/><Relationship Id="rId3" Type="http://schemas.openxmlformats.org/officeDocument/2006/relationships/slide" Target="slide1.xml"/><Relationship Id="rId7" Type="http://schemas.openxmlformats.org/officeDocument/2006/relationships/image" Target="../media/image30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0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40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0117424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8396299"/>
                  </p:ext>
                </p:extLst>
              </p:nvPr>
            </p:nvGraphicFramePr>
            <p:xfrm>
              <a:off x="2159825" y="323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825" y="323982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2234461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3527989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6493916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6402281"/>
                  </p:ext>
                </p:extLst>
              </p:nvPr>
            </p:nvGraphicFramePr>
            <p:xfrm>
              <a:off x="0" y="432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432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6686185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AF695D22-BF5B-C53E-C21F-88A06D7F43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104288"/>
                  </p:ext>
                </p:extLst>
              </p:nvPr>
            </p:nvGraphicFramePr>
            <p:xfrm>
              <a:off x="2159825" y="10794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F695D22-BF5B-C53E-C21F-88A06D7F43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59825" y="10794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2024-06-01T13:20:17Z</dcterms:created>
  <dcterms:modified xsi:type="dcterms:W3CDTF">2024-10-24T13:42:26Z</dcterms:modified>
</cp:coreProperties>
</file>