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0"/>
  </p:normalViewPr>
  <p:slideViewPr>
    <p:cSldViewPr snapToGrid="0">
      <p:cViewPr varScale="1">
        <p:scale>
          <a:sx n="80" d="100"/>
          <a:sy n="80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72C08A-6A2C-7BD8-6B16-F29D58723400}"/>
              </a:ext>
            </a:extLst>
          </p:cNvPr>
          <p:cNvSpPr/>
          <p:nvPr/>
        </p:nvSpPr>
        <p:spPr>
          <a:xfrm>
            <a:off x="1080000" y="1080000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C00000">
                  <a:alpha val="10000"/>
                </a:srgbClr>
              </a:gs>
              <a:gs pos="3000">
                <a:schemeClr val="bg1">
                  <a:alpha val="5000"/>
                </a:schemeClr>
              </a:gs>
              <a:gs pos="100000">
                <a:srgbClr val="C00000">
                  <a:alpha val="2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1857759"/>
                  </p:ext>
                </p:extLst>
              </p:nvPr>
            </p:nvGraphicFramePr>
            <p:xfrm>
              <a:off x="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2700999"/>
                  </p:ext>
                </p:extLst>
              </p:nvPr>
            </p:nvGraphicFramePr>
            <p:xfrm>
              <a:off x="6480572" y="-1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572" y="-1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7715811"/>
                  </p:ext>
                </p:extLst>
              </p:nvPr>
            </p:nvGraphicFramePr>
            <p:xfrm>
              <a:off x="-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9261689"/>
                  </p:ext>
                </p:extLst>
              </p:nvPr>
            </p:nvGraphicFramePr>
            <p:xfrm>
              <a:off x="648057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0571" y="6480572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D06D5B02-29A5-7D95-8FCC-381525D064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8463421"/>
                  </p:ext>
                </p:extLst>
              </p:nvPr>
            </p:nvGraphicFramePr>
            <p:xfrm>
              <a:off x="2160190" y="216019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06D5B02-29A5-7D95-8FCC-381525D064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0190" y="216019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1233551"/>
                  </p:ext>
                </p:extLst>
              </p:nvPr>
            </p:nvGraphicFramePr>
            <p:xfrm>
              <a:off x="4320381" y="2159427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0381" y="2159427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2839244"/>
                  </p:ext>
                </p:extLst>
              </p:nvPr>
            </p:nvGraphicFramePr>
            <p:xfrm>
              <a:off x="2160190" y="4319618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0190" y="4319618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2974126"/>
                  </p:ext>
                </p:extLst>
              </p:nvPr>
            </p:nvGraphicFramePr>
            <p:xfrm>
              <a:off x="4320380" y="4319617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380" y="4319617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2024-10-20T17:52:49Z</dcterms:created>
  <dcterms:modified xsi:type="dcterms:W3CDTF">2024-10-24T23:18:12Z</dcterms:modified>
</cp:coreProperties>
</file>