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2" d="100"/>
          <a:sy n="92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1551722"/>
                  </p:ext>
                </p:extLst>
              </p:nvPr>
            </p:nvGraphicFramePr>
            <p:xfrm>
              <a:off x="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2433418"/>
                  </p:ext>
                </p:extLst>
              </p:nvPr>
            </p:nvGraphicFramePr>
            <p:xfrm>
              <a:off x="6480572" y="-1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-1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2981803"/>
                  </p:ext>
                </p:extLst>
              </p:nvPr>
            </p:nvGraphicFramePr>
            <p:xfrm>
              <a:off x="-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7901381"/>
                  </p:ext>
                </p:extLst>
              </p:nvPr>
            </p:nvGraphicFramePr>
            <p:xfrm>
              <a:off x="648057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57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825781"/>
                  </p:ext>
                </p:extLst>
              </p:nvPr>
            </p:nvGraphicFramePr>
            <p:xfrm>
              <a:off x="2160190" y="216019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190" y="216019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4291913"/>
                  </p:ext>
                </p:extLst>
              </p:nvPr>
            </p:nvGraphicFramePr>
            <p:xfrm>
              <a:off x="4320381" y="215942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0381" y="215942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4093971"/>
                  </p:ext>
                </p:extLst>
              </p:nvPr>
            </p:nvGraphicFramePr>
            <p:xfrm>
              <a:off x="2160190" y="4319618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190" y="4319618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3430633"/>
                  </p:ext>
                </p:extLst>
              </p:nvPr>
            </p:nvGraphicFramePr>
            <p:xfrm>
              <a:off x="4320380" y="431961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380" y="431961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83225B3-C6AE-D05A-BA8D-C2861BCB90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0380826"/>
                  </p:ext>
                </p:extLst>
              </p:nvPr>
            </p:nvGraphicFramePr>
            <p:xfrm>
              <a:off x="3240284" y="-1528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3225B3-C6AE-D05A-BA8D-C2861BCB90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40284" y="-1528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E0638689-939F-41B7-FA68-4E514B933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7624593"/>
                  </p:ext>
                </p:extLst>
              </p:nvPr>
            </p:nvGraphicFramePr>
            <p:xfrm>
              <a:off x="3240284" y="6479044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0638689-939F-41B7-FA68-4E514B933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0284" y="6479044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B736A378-C480-509A-2411-7C86BE32FE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3632349"/>
                  </p:ext>
                </p:extLst>
              </p:nvPr>
            </p:nvGraphicFramePr>
            <p:xfrm>
              <a:off x="0" y="3238759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736A378-C480-509A-2411-7C86BE32FE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3238759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F2F0F20-17FA-4AAD-72EF-F938B3A899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4663865"/>
                  </p:ext>
                </p:extLst>
              </p:nvPr>
            </p:nvGraphicFramePr>
            <p:xfrm>
              <a:off x="6480570" y="3238759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2F0F20-17FA-4AAD-72EF-F938B3A899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0570" y="3238759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312C119-5BD2-0F6B-CB51-AA463FE7E885}"/>
              </a:ext>
            </a:extLst>
          </p:cNvPr>
          <p:cNvSpPr/>
          <p:nvPr/>
        </p:nvSpPr>
        <p:spPr>
          <a:xfrm>
            <a:off x="2160190" y="2158663"/>
            <a:ext cx="4320380" cy="4320381"/>
          </a:xfrm>
          <a:prstGeom prst="ellipse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2024-10-20T17:52:49Z</dcterms:created>
  <dcterms:modified xsi:type="dcterms:W3CDTF">2024-10-24T23:06:23Z</dcterms:modified>
</cp:coreProperties>
</file>