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2" d="100"/>
          <a:sy n="92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20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image" Target="../media/image110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DB0D1E-3A70-9725-FACB-BD41EA9CA13E}"/>
              </a:ext>
            </a:extLst>
          </p:cNvPr>
          <p:cNvSpPr/>
          <p:nvPr/>
        </p:nvSpPr>
        <p:spPr>
          <a:xfrm>
            <a:off x="0" y="0"/>
            <a:ext cx="8640763" cy="8640191"/>
          </a:xfrm>
          <a:prstGeom prst="rect">
            <a:avLst/>
          </a:prstGeom>
          <a:gradFill>
            <a:gsLst>
              <a:gs pos="100000">
                <a:schemeClr val="bg2">
                  <a:lumMod val="10000"/>
                  <a:alpha val="20000"/>
                </a:schemeClr>
              </a:gs>
              <a:gs pos="0">
                <a:schemeClr val="accent2">
                  <a:lumMod val="75000"/>
                  <a:alpha val="3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184476"/>
                  </p:ext>
                </p:extLst>
              </p:nvPr>
            </p:nvGraphicFramePr>
            <p:xfrm>
              <a:off x="4320000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0" y="216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3739925"/>
                  </p:ext>
                </p:extLst>
              </p:nvPr>
            </p:nvGraphicFramePr>
            <p:xfrm>
              <a:off x="2158281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8281" y="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1119650"/>
                  </p:ext>
                </p:extLst>
              </p:nvPr>
            </p:nvGraphicFramePr>
            <p:xfrm>
              <a:off x="432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00" y="648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246176"/>
                  </p:ext>
                </p:extLst>
              </p:nvPr>
            </p:nvGraphicFramePr>
            <p:xfrm>
              <a:off x="2160000" y="432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000" y="432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39347082-3C49-4B94-5781-96F32DBA04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904203"/>
                  </p:ext>
                </p:extLst>
              </p:nvPr>
            </p:nvGraphicFramePr>
            <p:xfrm>
              <a:off x="4318472" y="431885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347082-3C49-4B94-5781-96F32DBA04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8472" y="4318852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46E343CA-3DEE-B59A-0618-993868082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1499700"/>
                  </p:ext>
                </p:extLst>
              </p:nvPr>
            </p:nvGraphicFramePr>
            <p:xfrm>
              <a:off x="2159236" y="647885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6E343CA-3DEE-B59A-0618-993868082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9236" y="6478852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5D4899B4-DCB4-D2F9-8812-77E3BEE8FE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7636988"/>
                  </p:ext>
                </p:extLst>
              </p:nvPr>
            </p:nvGraphicFramePr>
            <p:xfrm>
              <a:off x="2160000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4899B4-DCB4-D2F9-8812-77E3BEE8FE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60000" y="216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69E85FCB-6A27-CB3B-2E4C-3DF1B2F57D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26328"/>
                  </p:ext>
                </p:extLst>
              </p:nvPr>
            </p:nvGraphicFramePr>
            <p:xfrm>
              <a:off x="0" y="431875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Slide Zoom 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E85FCB-6A27-CB3B-2E4C-3DF1B2F57D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4318757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C476C834-1552-B1CC-B65C-67D3335D46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073335"/>
                  </p:ext>
                </p:extLst>
              </p:nvPr>
            </p:nvGraphicFramePr>
            <p:xfrm>
              <a:off x="432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476C834-1552-B1CC-B65C-67D3335D46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0000" y="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D0E56458-66E9-608E-AE23-E20DCC12AC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8301553"/>
                  </p:ext>
                </p:extLst>
              </p:nvPr>
            </p:nvGraphicFramePr>
            <p:xfrm>
              <a:off x="6480000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E56458-66E9-608E-AE23-E20DCC12AC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0000" y="216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C51C30BC-283D-983F-83C1-71D72EF4E9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8735863"/>
                  </p:ext>
                </p:extLst>
              </p:nvPr>
            </p:nvGraphicFramePr>
            <p:xfrm>
              <a:off x="6480000" y="432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Slide Zoom 3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1C30BC-283D-983F-83C1-71D72EF4E9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80000" y="432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2DCCAA88-7CC1-B990-6C6B-EDBDABB2A8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687578"/>
                  </p:ext>
                </p:extLst>
              </p:nvPr>
            </p:nvGraphicFramePr>
            <p:xfrm>
              <a:off x="0" y="216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DCCAA88-7CC1-B990-6C6B-EDBDABB2A8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0" y="216000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2024-10-20T17:52:49Z</dcterms:created>
  <dcterms:modified xsi:type="dcterms:W3CDTF">2024-10-24T23:21:16Z</dcterms:modified>
</cp:coreProperties>
</file>