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800"/>
    <a:srgbClr val="00E400"/>
    <a:srgbClr val="0432FF"/>
    <a:srgbClr val="00FA00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6197"/>
  </p:normalViewPr>
  <p:slideViewPr>
    <p:cSldViewPr snapToGrid="0">
      <p:cViewPr varScale="1">
        <p:scale>
          <a:sx n="84" d="100"/>
          <a:sy n="84" d="100"/>
        </p:scale>
        <p:origin x="1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4E0B-E416-A24D-9955-1DEFDA71E5A9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E8EB-0D53-3642-9AAB-63D3CCEA5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61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4E0B-E416-A24D-9955-1DEFDA71E5A9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E8EB-0D53-3642-9AAB-63D3CCEA5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29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4E0B-E416-A24D-9955-1DEFDA71E5A9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E8EB-0D53-3642-9AAB-63D3CCEA5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16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4E0B-E416-A24D-9955-1DEFDA71E5A9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E8EB-0D53-3642-9AAB-63D3CCEA5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36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4E0B-E416-A24D-9955-1DEFDA71E5A9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E8EB-0D53-3642-9AAB-63D3CCEA5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40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4E0B-E416-A24D-9955-1DEFDA71E5A9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E8EB-0D53-3642-9AAB-63D3CCEA5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84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4E0B-E416-A24D-9955-1DEFDA71E5A9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E8EB-0D53-3642-9AAB-63D3CCEA5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41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4E0B-E416-A24D-9955-1DEFDA71E5A9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E8EB-0D53-3642-9AAB-63D3CCEA5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7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4E0B-E416-A24D-9955-1DEFDA71E5A9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E8EB-0D53-3642-9AAB-63D3CCEA5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35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4E0B-E416-A24D-9955-1DEFDA71E5A9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E8EB-0D53-3642-9AAB-63D3CCEA5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76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4E0B-E416-A24D-9955-1DEFDA71E5A9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AE8EB-0D53-3642-9AAB-63D3CCEA5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14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04E0B-E416-A24D-9955-1DEFDA71E5A9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AE8EB-0D53-3642-9AAB-63D3CCEA5C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66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F9A73A71-CF90-D790-A759-3B75E16F05C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90123232"/>
                  </p:ext>
                </p:extLst>
              </p:nvPr>
            </p:nvGraphicFramePr>
            <p:xfrm>
              <a:off x="360000" y="360000"/>
              <a:ext cx="3600000" cy="3600000"/>
            </p:xfrm>
            <a:graphic>
              <a:graphicData uri="http://schemas.microsoft.com/office/powerpoint/2016/slidezoom">
                <pslz:sldZm>
                  <pslz:sldZmObj sldId="256" cId="677306535">
                    <pslz:zmPr id="{7DD5FB50-4E4A-6247-960E-4E74D2A6AA9B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60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9A73A71-CF90-D790-A759-3B75E16F05C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0000" y="360000"/>
                <a:ext cx="3600000" cy="360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8DDC2521-B4A6-CC19-5789-45F7F0F7A2E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05798239"/>
                  </p:ext>
                </p:extLst>
              </p:nvPr>
            </p:nvGraphicFramePr>
            <p:xfrm>
              <a:off x="4680000" y="360000"/>
              <a:ext cx="3600000" cy="3600000"/>
            </p:xfrm>
            <a:graphic>
              <a:graphicData uri="http://schemas.microsoft.com/office/powerpoint/2016/slidezoom">
                <pslz:sldZm>
                  <pslz:sldZmObj sldId="256" cId="677306535">
                    <pslz:zmPr id="{7DD5FB50-4E4A-6247-960E-4E74D2A6AA9B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60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DDC2521-B4A6-CC19-5789-45F7F0F7A2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80000" y="360000"/>
                <a:ext cx="3600000" cy="360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55915A6C-575E-26FC-8C03-7BE40AF2CF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25577185"/>
                  </p:ext>
                </p:extLst>
              </p:nvPr>
            </p:nvGraphicFramePr>
            <p:xfrm>
              <a:off x="360000" y="4680000"/>
              <a:ext cx="3600000" cy="3600000"/>
            </p:xfrm>
            <a:graphic>
              <a:graphicData uri="http://schemas.microsoft.com/office/powerpoint/2016/slidezoom">
                <pslz:sldZm>
                  <pslz:sldZmObj sldId="256" cId="677306535">
                    <pslz:zmPr id="{7DD5FB50-4E4A-6247-960E-4E74D2A6AA9B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60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5915A6C-575E-26FC-8C03-7BE40AF2CF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0000" y="4680000"/>
                <a:ext cx="3600000" cy="360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C441196B-764E-C8C1-E3BB-2D786C31BFD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61797043"/>
                  </p:ext>
                </p:extLst>
              </p:nvPr>
            </p:nvGraphicFramePr>
            <p:xfrm>
              <a:off x="4680000" y="4680000"/>
              <a:ext cx="3600000" cy="3600000"/>
            </p:xfrm>
            <a:graphic>
              <a:graphicData uri="http://schemas.microsoft.com/office/powerpoint/2016/slidezoom">
                <pslz:sldZm>
                  <pslz:sldZmObj sldId="256" cId="677306535">
                    <pslz:zmPr id="{7DD5FB50-4E4A-6247-960E-4E74D2A6AA9B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60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441196B-764E-C8C1-E3BB-2D786C31BF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80000" y="4680000"/>
                <a:ext cx="3600000" cy="360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7306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2</cp:revision>
  <dcterms:created xsi:type="dcterms:W3CDTF">2024-08-19T08:39:36Z</dcterms:created>
  <dcterms:modified xsi:type="dcterms:W3CDTF">2024-10-24T22:46:08Z</dcterms:modified>
</cp:coreProperties>
</file>