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199313" cy="6235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11"/>
  </p:normalViewPr>
  <p:slideViewPr>
    <p:cSldViewPr snapToGrid="0">
      <p:cViewPr varScale="1">
        <p:scale>
          <a:sx n="100" d="100"/>
          <a:sy n="100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020519"/>
            <a:ext cx="6119416" cy="217094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275186"/>
            <a:ext cx="5399485" cy="150551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50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86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31993"/>
            <a:ext cx="1552352" cy="52844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31993"/>
            <a:ext cx="4567064" cy="52844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4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98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554596"/>
            <a:ext cx="6209407" cy="2593878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173013"/>
            <a:ext cx="6209407" cy="136405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21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31995"/>
            <a:ext cx="6209407" cy="120528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528613"/>
            <a:ext cx="3045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277763"/>
            <a:ext cx="3045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528613"/>
            <a:ext cx="3060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277763"/>
            <a:ext cx="3060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04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16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99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97827"/>
            <a:ext cx="3644652" cy="4431389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67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97827"/>
            <a:ext cx="3644652" cy="4431389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84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31995"/>
            <a:ext cx="6209407" cy="1205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659967"/>
            <a:ext cx="6209407" cy="395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E275-0456-3F4D-B921-9E87CF373D9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779572"/>
            <a:ext cx="2429768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7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" Target="slide1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10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99113063"/>
                  </p:ext>
                </p:extLst>
              </p:nvPr>
            </p:nvGraphicFramePr>
            <p:xfrm>
              <a:off x="-344" y="3117553"/>
              <a:ext cx="3600000" cy="3118148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118148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44" y="3117553"/>
                <a:ext cx="3600000" cy="3118148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9FC45E3C-E3CB-E8FB-0CBF-98201876EC4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3864991"/>
                  </p:ext>
                </p:extLst>
              </p:nvPr>
            </p:nvGraphicFramePr>
            <p:xfrm>
              <a:off x="3599656" y="3117553"/>
              <a:ext cx="3600000" cy="3118148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118148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FC45E3C-E3CB-E8FB-0CBF-98201876EC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99656" y="3117553"/>
                <a:ext cx="3600000" cy="3118148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5377FB00-507B-06DD-B4C5-DC7F093B552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74448036"/>
                  </p:ext>
                </p:extLst>
              </p:nvPr>
            </p:nvGraphicFramePr>
            <p:xfrm>
              <a:off x="1800000" y="0"/>
              <a:ext cx="3600000" cy="3118148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118148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377FB00-507B-06DD-B4C5-DC7F093B55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00000" y="0"/>
                <a:ext cx="3600000" cy="3118148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53E0EE5C-8129-BD01-B43A-F4170050F1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72305523"/>
                  </p:ext>
                </p:extLst>
              </p:nvPr>
            </p:nvGraphicFramePr>
            <p:xfrm>
              <a:off x="1800000" y="2070100"/>
              <a:ext cx="3600000" cy="3118148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118148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" name="Slide Zoom 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3E0EE5C-8129-BD01-B43A-F4170050F1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00000" y="2070100"/>
                <a:ext cx="3600000" cy="3118148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498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6</cp:revision>
  <dcterms:created xsi:type="dcterms:W3CDTF">2024-06-01T12:59:37Z</dcterms:created>
  <dcterms:modified xsi:type="dcterms:W3CDTF">2024-10-24T21:29:47Z</dcterms:modified>
</cp:coreProperties>
</file>