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 varScale="1">
        <p:scale>
          <a:sx n="78" d="100"/>
          <a:sy n="78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6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8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3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7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67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5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86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6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3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4E78C-3C0C-BC46-8B5E-A07AF1574ED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755F-6CF2-094D-ACBF-7B0452E8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3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856B95CB-1A8A-6FC9-EF8F-F306B759A7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6809632"/>
                  </p:ext>
                </p:extLst>
              </p:nvPr>
            </p:nvGraphicFramePr>
            <p:xfrm>
              <a:off x="1620000" y="0"/>
              <a:ext cx="3600000" cy="3600000"/>
            </p:xfrm>
            <a:graphic>
              <a:graphicData uri="http://schemas.microsoft.com/office/powerpoint/2016/slidezoom">
                <pslz:sldZm>
                  <pslz:sldZmObj sldId="256" cId="4245324570">
                    <pslz:zmPr id="{056A0BC3-ADEC-2A40-AE67-C4B721FE15F8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56B95CB-1A8A-6FC9-EF8F-F306B759A7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0000" y="0"/>
                <a:ext cx="3600000" cy="360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DE22BD6-A767-236E-0C9D-DED014EF992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23840986"/>
                  </p:ext>
                </p:extLst>
              </p:nvPr>
            </p:nvGraphicFramePr>
            <p:xfrm>
              <a:off x="4320763" y="4320381"/>
              <a:ext cx="4320000" cy="4320000"/>
            </p:xfrm>
            <a:graphic>
              <a:graphicData uri="http://schemas.microsoft.com/office/powerpoint/2016/slidezoom">
                <pslz:sldZm>
                  <pslz:sldZmObj sldId="256" cId="4245324570">
                    <pslz:zmPr id="{056A0BC3-ADEC-2A40-AE67-C4B721FE15F8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DE22BD6-A767-236E-0C9D-DED014EF99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763" y="4320381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4B83B99-BCF9-4503-2E2D-E48B265C296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2935696"/>
                  </p:ext>
                </p:extLst>
              </p:nvPr>
            </p:nvGraphicFramePr>
            <p:xfrm>
              <a:off x="3420000" y="0"/>
              <a:ext cx="3600000" cy="3600000"/>
            </p:xfrm>
            <a:graphic>
              <a:graphicData uri="http://schemas.microsoft.com/office/powerpoint/2016/slidezoom">
                <pslz:sldZm>
                  <pslz:sldZmObj sldId="256" cId="4245324570">
                    <pslz:zmPr id="{056A0BC3-ADEC-2A40-AE67-C4B721FE15F8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B83B99-BCF9-4503-2E2D-E48B265C29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0000" y="0"/>
                <a:ext cx="3600000" cy="360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51D54C25-EC57-300B-221B-636D4A44446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688875"/>
                  </p:ext>
                </p:extLst>
              </p:nvPr>
            </p:nvGraphicFramePr>
            <p:xfrm>
              <a:off x="0" y="4320763"/>
              <a:ext cx="4320000" cy="4320000"/>
            </p:xfrm>
            <a:graphic>
              <a:graphicData uri="http://schemas.microsoft.com/office/powerpoint/2016/slidezoom">
                <pslz:sldZm>
                  <pslz:sldZmObj sldId="256" cId="4245324570">
                    <pslz:zmPr id="{056A0BC3-ADEC-2A40-AE67-C4B721FE15F8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1D54C25-EC57-300B-221B-636D4A4444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4320763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32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2024-10-27T23:29:20Z</dcterms:created>
  <dcterms:modified xsi:type="dcterms:W3CDTF">2024-10-28T10:06:48Z</dcterms:modified>
</cp:coreProperties>
</file>