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8640763" cy="8640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614"/>
  </p:normalViewPr>
  <p:slideViewPr>
    <p:cSldViewPr snapToGrid="0">
      <p:cViewPr varScale="1">
        <p:scale>
          <a:sx n="80" d="100"/>
          <a:sy n="80" d="100"/>
        </p:scale>
        <p:origin x="24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D213C8-AA20-A142-9D5D-A4E0DE35CCBE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79A9B-DDED-334D-AE76-1CA16F379F9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5710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A79A9B-DDED-334D-AE76-1CA16F379F9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8367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414125"/>
            <a:ext cx="7344649" cy="30082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538401"/>
            <a:ext cx="6480572" cy="208618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63751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10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60041"/>
            <a:ext cx="1863165" cy="7322647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60041"/>
            <a:ext cx="5481484" cy="732264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67679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9952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154193"/>
            <a:ext cx="7452658" cy="3594317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782513"/>
            <a:ext cx="7452658" cy="1890166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6820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300203"/>
            <a:ext cx="3672324" cy="548248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32674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60043"/>
            <a:ext cx="7452658" cy="16701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118188"/>
            <a:ext cx="3655447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156278"/>
            <a:ext cx="3655447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118188"/>
            <a:ext cx="3673450" cy="1038091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156278"/>
            <a:ext cx="3673450" cy="4642411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39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0505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18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44112"/>
            <a:ext cx="4374386" cy="6140542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4595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76051"/>
            <a:ext cx="2786871" cy="2016178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44112"/>
            <a:ext cx="4374386" cy="6140542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92229"/>
            <a:ext cx="2786871" cy="480242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6951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60043"/>
            <a:ext cx="7452658" cy="16701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300203"/>
            <a:ext cx="7452658" cy="54824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211FB-220A-394A-90E0-58F6C6FB99B4}" type="datetimeFigureOut">
              <a:rPr lang="en-GB" smtClean="0"/>
              <a:t>10/11/2024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8008709"/>
            <a:ext cx="2916258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8008709"/>
            <a:ext cx="1944172" cy="4600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899E67-1D3D-9649-BB3F-411B0645DDB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9505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50.png"/><Relationship Id="rId18" Type="http://schemas.openxmlformats.org/officeDocument/2006/relationships/image" Target="../media/image8.png"/><Relationship Id="rId3" Type="http://schemas.openxmlformats.org/officeDocument/2006/relationships/image" Target="../media/image1.png"/><Relationship Id="rId21" Type="http://schemas.openxmlformats.org/officeDocument/2006/relationships/image" Target="../media/image90.png"/><Relationship Id="rId7" Type="http://schemas.openxmlformats.org/officeDocument/2006/relationships/image" Target="../media/image20.png"/><Relationship Id="rId12" Type="http://schemas.openxmlformats.org/officeDocument/2006/relationships/image" Target="../media/image5.png"/><Relationship Id="rId17" Type="http://schemas.openxmlformats.org/officeDocument/2006/relationships/image" Target="../media/image7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7.png"/><Relationship Id="rId20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11" Type="http://schemas.openxmlformats.org/officeDocument/2006/relationships/image" Target="../media/image40.png"/><Relationship Id="rId5" Type="http://schemas.openxmlformats.org/officeDocument/2006/relationships/image" Target="../media/image10.png"/><Relationship Id="rId15" Type="http://schemas.openxmlformats.org/officeDocument/2006/relationships/image" Target="../media/image60.png"/><Relationship Id="rId10" Type="http://schemas.openxmlformats.org/officeDocument/2006/relationships/image" Target="../media/image4.png"/><Relationship Id="rId19" Type="http://schemas.openxmlformats.org/officeDocument/2006/relationships/image" Target="../media/image80.png"/><Relationship Id="rId4" Type="http://schemas.openxmlformats.org/officeDocument/2006/relationships/slide" Target="slide1.xml"/><Relationship Id="rId9" Type="http://schemas.openxmlformats.org/officeDocument/2006/relationships/image" Target="../media/image30.png"/><Relationship Id="rId1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2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167758461"/>
                  </p:ext>
                </p:extLst>
              </p:nvPr>
            </p:nvGraphicFramePr>
            <p:xfrm>
              <a:off x="6480000" y="459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1" name="Slide Zoom 1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F38A1A2E-6180-8E6F-F304-DD1036C7F31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480000" y="459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2AA7A784-EA60-D3CD-27E7-ADE5E940061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20668677"/>
                  </p:ext>
                </p:extLst>
              </p:nvPr>
            </p:nvGraphicFramePr>
            <p:xfrm>
              <a:off x="0" y="189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2" name="Slide Zoom 1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2AA7A784-EA60-D3CD-27E7-ADE5E940061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0" y="189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292902498"/>
                  </p:ext>
                </p:extLst>
              </p:nvPr>
            </p:nvGraphicFramePr>
            <p:xfrm>
              <a:off x="1890000" y="648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3" name="Slide Zoom 12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416C15D5-4FBF-6E1B-CE6C-7159B14DDAF0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890000" y="648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8" name="Slide Zoom 17">
                <a:extLst>
                  <a:ext uri="{FF2B5EF4-FFF2-40B4-BE49-F238E27FC236}">
                    <a16:creationId xmlns:a16="http://schemas.microsoft.com/office/drawing/2014/main" id="{E741E317-8A56-8D76-D91A-F3631DAF4EE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817174830"/>
                  </p:ext>
                </p:extLst>
              </p:nvPr>
            </p:nvGraphicFramePr>
            <p:xfrm>
              <a:off x="6480000" y="189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8" name="Slide Zoom 17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E741E317-8A56-8D76-D91A-F3631DAF4EE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480000" y="189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19" name="Slide Zoom 18">
                <a:extLst>
                  <a:ext uri="{FF2B5EF4-FFF2-40B4-BE49-F238E27FC236}">
                    <a16:creationId xmlns:a16="http://schemas.microsoft.com/office/drawing/2014/main" id="{5D27FF98-A14B-E4B0-7DB0-1A3E07FD477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587993264"/>
                  </p:ext>
                </p:extLst>
              </p:nvPr>
            </p:nvGraphicFramePr>
            <p:xfrm>
              <a:off x="4590000" y="648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19" name="Slide Zoom 18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5D27FF98-A14B-E4B0-7DB0-1A3E07FD477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590000" y="648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0" name="Slide Zoom 19">
                <a:extLst>
                  <a:ext uri="{FF2B5EF4-FFF2-40B4-BE49-F238E27FC236}">
                    <a16:creationId xmlns:a16="http://schemas.microsoft.com/office/drawing/2014/main" id="{68FDCE7C-18B6-83CA-E56E-BCCBBE539AF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552418477"/>
                  </p:ext>
                </p:extLst>
              </p:nvPr>
            </p:nvGraphicFramePr>
            <p:xfrm>
              <a:off x="0" y="459000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0" name="Slide Zoom 19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68FDCE7C-18B6-83CA-E56E-BCCBBE539AF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0" y="459000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1" name="Slide Zoom 20">
                <a:extLst>
                  <a:ext uri="{FF2B5EF4-FFF2-40B4-BE49-F238E27FC236}">
                    <a16:creationId xmlns:a16="http://schemas.microsoft.com/office/drawing/2014/main" id="{114F9FF7-C82A-07BF-9C7F-9392692D6C3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61824492"/>
                  </p:ext>
                </p:extLst>
              </p:nvPr>
            </p:nvGraphicFramePr>
            <p:xfrm>
              <a:off x="1890000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1" name="Slide Zoom 20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114F9FF7-C82A-07BF-9C7F-9392692D6C3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890000" y="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2" name="Slide Zoom 21">
                <a:extLst>
                  <a:ext uri="{FF2B5EF4-FFF2-40B4-BE49-F238E27FC236}">
                    <a16:creationId xmlns:a16="http://schemas.microsoft.com/office/drawing/2014/main" id="{353291A1-D85C-6747-FC1F-5FBF2DB9EF9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84101782"/>
                  </p:ext>
                </p:extLst>
              </p:nvPr>
            </p:nvGraphicFramePr>
            <p:xfrm>
              <a:off x="4590000" y="0"/>
              <a:ext cx="2160191" cy="2160191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18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2160191" cy="2160191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2" name="Slide Zoom 2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53291A1-D85C-6747-FC1F-5FBF2DB9EF9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90000" y="0"/>
                <a:ext cx="2160191" cy="2160191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2" name="Slide Zoom 1">
                <a:extLst>
                  <a:ext uri="{FF2B5EF4-FFF2-40B4-BE49-F238E27FC236}">
                    <a16:creationId xmlns:a16="http://schemas.microsoft.com/office/drawing/2014/main" id="{3FB388A2-81B7-4C1A-1B8C-E2C39DDA3BF9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65460910"/>
                  </p:ext>
                </p:extLst>
              </p:nvPr>
            </p:nvGraphicFramePr>
            <p:xfrm>
              <a:off x="2160381" y="2160000"/>
              <a:ext cx="4320000" cy="4320000"/>
            </p:xfrm>
            <a:graphic>
              <a:graphicData uri="http://schemas.microsoft.com/office/powerpoint/2016/slidezoom">
                <pslz:sldZm>
                  <pslz:sldZmObj sldId="256" cId="3218068108">
                    <pslz:zmPr id="{D98D8967-8C29-9343-87C8-298B8849A0D5}" returnToParent="0" transitionDur="1000" showBg="0">
                      <p166:blipFill xmlns:p166="http://schemas.microsoft.com/office/powerpoint/2016/6/main">
                        <a:blip r:embed="rId20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4320000" cy="4320000"/>
                        </a:xfrm>
                        <a:prstGeom prst="rect">
                          <a:avLst/>
                        </a:prstGeom>
                        <a:effectLst/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2" name="Slide Zoom 1">
                <a:hlinkClick r:id="rId4" action="ppaction://hlinksldjump"/>
                <a:extLst>
                  <a:ext uri="{FF2B5EF4-FFF2-40B4-BE49-F238E27FC236}">
                    <a16:creationId xmlns:a16="http://schemas.microsoft.com/office/drawing/2014/main" id="{3FB388A2-81B7-4C1A-1B8C-E2C39DDA3BF9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2160381" y="2160000"/>
                <a:ext cx="4320000" cy="4320000"/>
              </a:xfrm>
              <a:prstGeom prst="rect">
                <a:avLst/>
              </a:prstGeom>
              <a:effectLst/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18068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32</TotalTime>
  <Words>1</Words>
  <Application>Microsoft Macintosh PowerPoint</Application>
  <PresentationFormat>Custom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5</cp:revision>
  <dcterms:created xsi:type="dcterms:W3CDTF">2024-10-20T17:52:49Z</dcterms:created>
  <dcterms:modified xsi:type="dcterms:W3CDTF">2024-11-10T18:19:48Z</dcterms:modified>
</cp:coreProperties>
</file>