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B0"/>
    <a:srgbClr val="FFD4AA"/>
    <a:srgbClr val="FFB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2" d="100"/>
          <a:sy n="92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13C8-AA20-A142-9D5D-A4E0DE35CCBE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9A9B-DDED-334D-AE76-1CA16F379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79A9B-DDED-334D-AE76-1CA16F379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6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2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26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5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5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8041435"/>
                  </p:ext>
                </p:extLst>
              </p:nvPr>
            </p:nvGraphicFramePr>
            <p:xfrm>
              <a:off x="0" y="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2160191" cy="2160191"/>
              </a:xfrm>
              <a:prstGeom prst="rect">
                <a:avLst/>
              </a:prstGeom>
              <a:effectLst>
                <a:glow rad="12700">
                  <a:srgbClr val="FF0000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24EEA47-6C0C-E9F0-547C-F682D5CC65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1349687"/>
                  </p:ext>
                </p:extLst>
              </p:nvPr>
            </p:nvGraphicFramePr>
            <p:xfrm>
              <a:off x="6480572" y="-1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24EEA47-6C0C-E9F0-547C-F682D5CC65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0572" y="-1"/>
                <a:ext cx="2160191" cy="2160191"/>
              </a:xfrm>
              <a:prstGeom prst="rect">
                <a:avLst/>
              </a:prstGeom>
              <a:effectLst>
                <a:glow rad="12700">
                  <a:srgbClr val="FF0000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248120"/>
                  </p:ext>
                </p:extLst>
              </p:nvPr>
            </p:nvGraphicFramePr>
            <p:xfrm>
              <a:off x="-1" y="648057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6480572"/>
                <a:ext cx="2160191" cy="2160191"/>
              </a:xfrm>
              <a:prstGeom prst="rect">
                <a:avLst/>
              </a:prstGeom>
              <a:effectLst>
                <a:glow rad="12700">
                  <a:srgbClr val="FF0000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5219571"/>
                  </p:ext>
                </p:extLst>
              </p:nvPr>
            </p:nvGraphicFramePr>
            <p:xfrm>
              <a:off x="6480571" y="648057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0571" y="6480572"/>
                <a:ext cx="2160191" cy="2160191"/>
              </a:xfrm>
              <a:prstGeom prst="rect">
                <a:avLst/>
              </a:prstGeom>
              <a:effectLst>
                <a:glow rad="12700">
                  <a:srgbClr val="FF0000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7177190"/>
                  </p:ext>
                </p:extLst>
              </p:nvPr>
            </p:nvGraphicFramePr>
            <p:xfrm>
              <a:off x="6480000" y="2157788"/>
              <a:ext cx="2160000" cy="432202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4322021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BD15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80000" y="2157788"/>
                <a:ext cx="2160000" cy="4322021"/>
              </a:xfrm>
              <a:prstGeom prst="rect">
                <a:avLst/>
              </a:prstGeom>
              <a:effectLst>
                <a:glow rad="12700">
                  <a:srgbClr val="FFBD15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6356588"/>
                  </p:ext>
                </p:extLst>
              </p:nvPr>
            </p:nvGraphicFramePr>
            <p:xfrm>
              <a:off x="2160000" y="6480000"/>
              <a:ext cx="4319428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19428" cy="2160191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BD15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0000" y="6480000"/>
                <a:ext cx="4319428" cy="2160191"/>
              </a:xfrm>
              <a:prstGeom prst="rect">
                <a:avLst/>
              </a:prstGeom>
              <a:effectLst>
                <a:glow rad="12700">
                  <a:srgbClr val="FFBD15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68FDCE7C-18B6-83CA-E56E-BCCBBE539A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6482796"/>
                  </p:ext>
                </p:extLst>
              </p:nvPr>
            </p:nvGraphicFramePr>
            <p:xfrm>
              <a:off x="0" y="2156641"/>
              <a:ext cx="2160000" cy="432202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4322021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BD15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8FDCE7C-18B6-83CA-E56E-BCCBBE539A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2156641"/>
                <a:ext cx="2160000" cy="4322021"/>
              </a:xfrm>
              <a:prstGeom prst="rect">
                <a:avLst/>
              </a:prstGeom>
              <a:effectLst>
                <a:glow rad="12700">
                  <a:srgbClr val="FFBD15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114F9FF7-C82A-07BF-9C7F-9392692D6C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6773121"/>
                  </p:ext>
                </p:extLst>
              </p:nvPr>
            </p:nvGraphicFramePr>
            <p:xfrm>
              <a:off x="2160000" y="0"/>
              <a:ext cx="4320000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2160191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BD15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14F9FF7-C82A-07BF-9C7F-9392692D6C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0000" y="0"/>
                <a:ext cx="4320000" cy="2160191"/>
              </a:xfrm>
              <a:prstGeom prst="rect">
                <a:avLst/>
              </a:prstGeom>
              <a:effectLst>
                <a:glow rad="12700">
                  <a:srgbClr val="FFBD15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A505BF81-F804-C1B6-A076-92E8C66856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5669824"/>
                  </p:ext>
                </p:extLst>
              </p:nvPr>
            </p:nvGraphicFramePr>
            <p:xfrm rot="2700000">
              <a:off x="2791606" y="2791609"/>
              <a:ext cx="3056400" cy="3056400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0000">
                          <a:off x="0" y="0"/>
                          <a:ext cx="3056400" cy="30564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FF00">
                              <a:alpha val="3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Slide Zoom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505BF81-F804-C1B6-A076-92E8C66856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2700000">
                <a:off x="2791606" y="2791609"/>
                <a:ext cx="3056400" cy="3056400"/>
              </a:xfrm>
              <a:prstGeom prst="rect">
                <a:avLst/>
              </a:prstGeom>
              <a:effectLst>
                <a:glow rad="12700">
                  <a:srgbClr val="FFFF00">
                    <a:alpha val="30000"/>
                  </a:srgbClr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2024-10-20T17:52:49Z</dcterms:created>
  <dcterms:modified xsi:type="dcterms:W3CDTF">2024-11-10T17:35:44Z</dcterms:modified>
</cp:coreProperties>
</file>