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B0"/>
    <a:srgbClr val="FFD4AA"/>
    <a:srgbClr val="FFBD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2" d="100"/>
          <a:sy n="92" d="100"/>
        </p:scale>
        <p:origin x="1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213C8-AA20-A142-9D5D-A4E0DE35CCBE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79A9B-DDED-334D-AE76-1CA16F379F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79A9B-DDED-334D-AE76-1CA16F379F9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367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37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76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95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82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26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39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50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18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45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95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211FB-220A-394A-90E0-58F6C6FB99B4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50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slide" Target="slide1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798825FE-7831-96CB-E0EB-5CC9FBE7D9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89354860"/>
                  </p:ext>
                </p:extLst>
              </p:nvPr>
            </p:nvGraphicFramePr>
            <p:xfrm>
              <a:off x="0" y="0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98825FE-7831-96CB-E0EB-5CC9FBE7D9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2160191" cy="2160191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B24EEA47-6C0C-E9F0-547C-F682D5CC65B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03335087"/>
                  </p:ext>
                </p:extLst>
              </p:nvPr>
            </p:nvGraphicFramePr>
            <p:xfrm>
              <a:off x="6480572" y="-1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24EEA47-6C0C-E9F0-547C-F682D5CC65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80572" y="-1"/>
                <a:ext cx="2160191" cy="2160191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137DD08-89D4-1FB9-495B-BD1DA6F99C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75092508"/>
                  </p:ext>
                </p:extLst>
              </p:nvPr>
            </p:nvGraphicFramePr>
            <p:xfrm>
              <a:off x="-1" y="6480572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137DD08-89D4-1FB9-495B-BD1DA6F99C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" y="6480572"/>
                <a:ext cx="2160191" cy="2160191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4E6810C6-EA3D-2D18-165A-C45CF233F1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63288474"/>
                  </p:ext>
                </p:extLst>
              </p:nvPr>
            </p:nvGraphicFramePr>
            <p:xfrm>
              <a:off x="6480571" y="6480572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E6810C6-EA3D-2D18-165A-C45CF233F1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80571" y="6480572"/>
                <a:ext cx="2160191" cy="2160191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F38A1A2E-6180-8E6F-F304-DD1036C7F31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48596349"/>
                  </p:ext>
                </p:extLst>
              </p:nvPr>
            </p:nvGraphicFramePr>
            <p:xfrm>
              <a:off x="6480000" y="2157788"/>
              <a:ext cx="2160000" cy="432202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4322021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38A1A2E-6180-8E6F-F304-DD1036C7F3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80000" y="2157788"/>
                <a:ext cx="2160000" cy="4322021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416C15D5-4FBF-6E1B-CE6C-7159B14DDA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22580614"/>
                  </p:ext>
                </p:extLst>
              </p:nvPr>
            </p:nvGraphicFramePr>
            <p:xfrm>
              <a:off x="2160000" y="6480000"/>
              <a:ext cx="4319428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19428" cy="2160191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Slide Zoom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16C15D5-4FBF-6E1B-CE6C-7159B14DDA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0000" y="6480000"/>
                <a:ext cx="4319428" cy="2160191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0" name="Slide Zoom 19">
                <a:extLst>
                  <a:ext uri="{FF2B5EF4-FFF2-40B4-BE49-F238E27FC236}">
                    <a16:creationId xmlns:a16="http://schemas.microsoft.com/office/drawing/2014/main" id="{68FDCE7C-18B6-83CA-E56E-BCCBBE539A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01724404"/>
                  </p:ext>
                </p:extLst>
              </p:nvPr>
            </p:nvGraphicFramePr>
            <p:xfrm>
              <a:off x="0" y="2156641"/>
              <a:ext cx="2160000" cy="432202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4322021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0" name="Slide Zoom 1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8FDCE7C-18B6-83CA-E56E-BCCBBE539A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0" y="2156641"/>
                <a:ext cx="2160000" cy="4322021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1" name="Slide Zoom 20">
                <a:extLst>
                  <a:ext uri="{FF2B5EF4-FFF2-40B4-BE49-F238E27FC236}">
                    <a16:creationId xmlns:a16="http://schemas.microsoft.com/office/drawing/2014/main" id="{114F9FF7-C82A-07BF-9C7F-9392692D6C3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54440902"/>
                  </p:ext>
                </p:extLst>
              </p:nvPr>
            </p:nvGraphicFramePr>
            <p:xfrm>
              <a:off x="2160000" y="0"/>
              <a:ext cx="4320000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0000" cy="2160191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1" name="Slide Zoom 2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14F9FF7-C82A-07BF-9C7F-9392692D6C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60000" y="0"/>
                <a:ext cx="4320000" cy="2160191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3" name="Slide Zoom 22">
                <a:extLst>
                  <a:ext uri="{FF2B5EF4-FFF2-40B4-BE49-F238E27FC236}">
                    <a16:creationId xmlns:a16="http://schemas.microsoft.com/office/drawing/2014/main" id="{A505BF81-F804-C1B6-A076-92E8C66856C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06647431"/>
                  </p:ext>
                </p:extLst>
              </p:nvPr>
            </p:nvGraphicFramePr>
            <p:xfrm rot="2700000">
              <a:off x="2791606" y="2791609"/>
              <a:ext cx="3056400" cy="3056400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700000">
                          <a:off x="0" y="0"/>
                          <a:ext cx="3056400" cy="30564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3" name="Slide Zoom 2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505BF81-F804-C1B6-A076-92E8C66856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 rot="2700000">
                <a:off x="2791606" y="2791609"/>
                <a:ext cx="3056400" cy="30564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806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9</cp:revision>
  <dcterms:created xsi:type="dcterms:W3CDTF">2024-10-20T17:52:49Z</dcterms:created>
  <dcterms:modified xsi:type="dcterms:W3CDTF">2024-11-10T18:46:49Z</dcterms:modified>
</cp:coreProperties>
</file>