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4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5987588"/>
                  </p:ext>
                </p:extLst>
              </p:nvPr>
            </p:nvGraphicFramePr>
            <p:xfrm rot="10800000">
              <a:off x="2160000" y="21589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160000" y="2158950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2224085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3227824"/>
                  </p:ext>
                </p:extLst>
              </p:nvPr>
            </p:nvGraphicFramePr>
            <p:xfrm rot="5400000"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2944808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7806214"/>
                  </p:ext>
                </p:extLst>
              </p:nvPr>
            </p:nvGraphicFramePr>
            <p:xfrm rot="16200000"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160000" y="4319825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1287070"/>
                  </p:ext>
                </p:extLst>
              </p:nvPr>
            </p:nvGraphicFramePr>
            <p:xfrm rot="5400000"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3792705"/>
                  </p:ext>
                </p:extLst>
              </p:nvPr>
            </p:nvGraphicFramePr>
            <p:xfrm rot="16200000"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304138"/>
                  </p:ext>
                </p:extLst>
              </p:nvPr>
            </p:nvGraphicFramePr>
            <p:xfrm rot="10800000">
              <a:off x="0" y="431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bg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0800000">
                <a:off x="0" y="4319475"/>
                <a:ext cx="2160000" cy="2160000"/>
              </a:xfrm>
              <a:prstGeom prst="rect">
                <a:avLst/>
              </a:prstGeom>
              <a:effectLst>
                <a:glow>
                  <a:schemeClr val="bg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2024-06-01T13:20:17Z</dcterms:created>
  <dcterms:modified xsi:type="dcterms:W3CDTF">2024-11-10T17:58:03Z</dcterms:modified>
</cp:coreProperties>
</file>