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3" d="100"/>
          <a:sy n="93" d="100"/>
        </p:scale>
        <p:origin x="1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7494512-98AC-F2D3-212E-93A9C73520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4825498"/>
                  </p:ext>
                </p:extLst>
              </p:nvPr>
            </p:nvGraphicFramePr>
            <p:xfrm>
              <a:off x="1660861" y="1951806"/>
              <a:ext cx="5760000" cy="576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8EAFE30F-75E2-A749-BDA2-F263DC3D6CF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  <a:scene3d>
                          <a:camera prst="orthographicFront">
                            <a:rot lat="0" lon="0" rev="21000000"/>
                          </a:camera>
                          <a:lightRig rig="threePt" dir="t"/>
                        </a:scene3d>
                        <a:sp3d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7494512-98AC-F2D3-212E-93A9C73520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60861" y="1951806"/>
                <a:ext cx="5760000" cy="5760000"/>
              </a:xfrm>
              <a:prstGeom prst="rect">
                <a:avLst/>
              </a:prstGeom>
              <a:scene3d>
                <a:camera prst="orthographicFront">
                  <a:rot lat="0" lon="0" rev="21000000"/>
                </a:camera>
                <a:lightRig rig="threePt" dir="t"/>
              </a:scene3d>
              <a:sp3d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115AEA7-009F-9C97-FC50-50C9AEAF96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1611438"/>
                  </p:ext>
                </p:extLst>
              </p:nvPr>
            </p:nvGraphicFramePr>
            <p:xfrm>
              <a:off x="1993376" y="-1359429"/>
              <a:ext cx="5760000" cy="576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8EAFE30F-75E2-A749-BDA2-F263DC3D6CF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  <a:scene3d>
                          <a:camera prst="orthographicFront">
                            <a:rot lat="4860000" lon="1800000" rev="1176000"/>
                          </a:camera>
                          <a:lightRig rig="threePt" dir="t"/>
                        </a:scene3d>
                        <a:sp3d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115AEA7-009F-9C97-FC50-50C9AEAF96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3376" y="-1359429"/>
                <a:ext cx="5760000" cy="5760000"/>
              </a:xfrm>
              <a:prstGeom prst="rect">
                <a:avLst/>
              </a:prstGeom>
              <a:scene3d>
                <a:camera prst="orthographicFront">
                  <a:rot lat="4860000" lon="1800000" rev="1176000"/>
                </a:camera>
                <a:lightRig rig="threePt" dir="t"/>
              </a:scene3d>
              <a:sp3d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4DDCD6A-C54E-B7E6-FF64-67426D495A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006634"/>
                  </p:ext>
                </p:extLst>
              </p:nvPr>
            </p:nvGraphicFramePr>
            <p:xfrm>
              <a:off x="-1387135" y="954276"/>
              <a:ext cx="5760000" cy="576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8EAFE30F-75E2-A749-BDA2-F263DC3D6CF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  <a:scene3d>
                          <a:camera prst="orthographicFront">
                            <a:rot lat="4800000" lon="7200000" rev="1230000"/>
                          </a:camera>
                          <a:lightRig rig="threePt" dir="t"/>
                        </a:scene3d>
                        <a:sp3d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4DDCD6A-C54E-B7E6-FF64-67426D495A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387135" y="954276"/>
                <a:ext cx="5760000" cy="5760000"/>
              </a:xfrm>
              <a:prstGeom prst="rect">
                <a:avLst/>
              </a:prstGeom>
              <a:scene3d>
                <a:camera prst="orthographicFront">
                  <a:rot lat="4800000" lon="7200000" rev="1230000"/>
                </a:camera>
                <a:lightRig rig="threePt" dir="t"/>
              </a:scene3d>
              <a:sp3d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C9FE306-9534-15C6-0EEA-148F254F7A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4503515"/>
                  </p:ext>
                </p:extLst>
              </p:nvPr>
            </p:nvGraphicFramePr>
            <p:xfrm>
              <a:off x="0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C9FE306-9534-15C6-0EEA-148F254F7A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88000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6CFB98B-6498-7C60-98FF-83F92C539A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1152132"/>
                  </p:ext>
                </p:extLst>
              </p:nvPr>
            </p:nvGraphicFramePr>
            <p:xfrm>
              <a:off x="2880000" y="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6CFB98B-6498-7C60-98FF-83F92C539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00" y="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3A1C3EF-237D-FAE2-3BB6-596DEEDFD3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4599364"/>
                  </p:ext>
                </p:extLst>
              </p:nvPr>
            </p:nvGraphicFramePr>
            <p:xfrm>
              <a:off x="5760763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A1C3EF-237D-FAE2-3BB6-596DEEDFD3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763" y="288000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7EFD949-A0B9-0E3F-3E80-17FF497688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1541490"/>
                  </p:ext>
                </p:extLst>
              </p:nvPr>
            </p:nvGraphicFramePr>
            <p:xfrm>
              <a:off x="0" y="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7EFD949-A0B9-0E3F-3E80-17FF497688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ACC31DB-2315-48A2-3554-F7A9B141C2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6897938"/>
                  </p:ext>
                </p:extLst>
              </p:nvPr>
            </p:nvGraphicFramePr>
            <p:xfrm>
              <a:off x="2880763" y="576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CC31DB-2315-48A2-3554-F7A9B141C2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763" y="576000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0BCE963D-D271-64DB-B185-B7E69F2B9B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0347617"/>
                  </p:ext>
                </p:extLst>
              </p:nvPr>
            </p:nvGraphicFramePr>
            <p:xfrm>
              <a:off x="0" y="576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BCE963D-D271-64DB-B185-B7E69F2B9B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576000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74B86AD1-E465-5819-91B3-F76F0E996C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18082"/>
                  </p:ext>
                </p:extLst>
              </p:nvPr>
            </p:nvGraphicFramePr>
            <p:xfrm>
              <a:off x="5760763" y="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4B86AD1-E465-5819-91B3-F76F0E996C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60763" y="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C8E99ACC-9A51-2A39-552B-A9293583C8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3199919"/>
                  </p:ext>
                </p:extLst>
              </p:nvPr>
            </p:nvGraphicFramePr>
            <p:xfrm>
              <a:off x="5760763" y="576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2338842982">
                    <pslz:zmPr id="{15CB186C-C1FD-3546-8B6F-AC1B3DC3E0C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E99ACC-9A51-2A39-552B-A9293583C8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0763" y="5760000"/>
                <a:ext cx="2880000" cy="288000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84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2024-08-24T14:28:07Z</dcterms:created>
  <dcterms:modified xsi:type="dcterms:W3CDTF">2024-08-24T14:54:20Z</dcterms:modified>
</cp:coreProperties>
</file>