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  <a:srgbClr val="FF2600"/>
    <a:srgbClr val="FFFC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100" d="100"/>
          <a:sy n="100" d="100"/>
        </p:scale>
        <p:origin x="92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4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0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slide" Target="slide1.xml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9826886"/>
                  </p:ext>
                </p:extLst>
              </p:nvPr>
            </p:nvGraphicFramePr>
            <p:xfrm>
              <a:off x="1674080" y="4069753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4080" y="4069753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35354"/>
                  </p:ext>
                </p:extLst>
              </p:nvPr>
            </p:nvGraphicFramePr>
            <p:xfrm>
              <a:off x="1674080" y="227532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4080" y="227532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3557633"/>
                  </p:ext>
                </p:extLst>
              </p:nvPr>
            </p:nvGraphicFramePr>
            <p:xfrm>
              <a:off x="1674080" y="480887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4080" y="480887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9197991"/>
                  </p:ext>
                </p:extLst>
              </p:nvPr>
            </p:nvGraphicFramePr>
            <p:xfrm>
              <a:off x="3476238" y="4069151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6238" y="4069151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0204367"/>
                  </p:ext>
                </p:extLst>
              </p:nvPr>
            </p:nvGraphicFramePr>
            <p:xfrm>
              <a:off x="3474940" y="477072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4940" y="477072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7774033"/>
                  </p:ext>
                </p:extLst>
              </p:nvPr>
            </p:nvGraphicFramePr>
            <p:xfrm>
              <a:off x="5278396" y="4069753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78396" y="4069753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3363708"/>
                  </p:ext>
                </p:extLst>
              </p:nvPr>
            </p:nvGraphicFramePr>
            <p:xfrm>
              <a:off x="5278396" y="2275869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Slide Zoom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78396" y="2275869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8485998"/>
                  </p:ext>
                </p:extLst>
              </p:nvPr>
            </p:nvGraphicFramePr>
            <p:xfrm>
              <a:off x="5278396" y="473257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78396" y="473257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3" name="Slide Zoom 42">
                <a:extLst>
                  <a:ext uri="{FF2B5EF4-FFF2-40B4-BE49-F238E27FC236}">
                    <a16:creationId xmlns:a16="http://schemas.microsoft.com/office/drawing/2014/main" id="{773E3788-2C57-C6AA-5F88-6C86629DEC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8698768"/>
                  </p:ext>
                </p:extLst>
              </p:nvPr>
            </p:nvGraphicFramePr>
            <p:xfrm>
              <a:off x="1089296" y="4671092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3" name="Slide Zoom 4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73E3788-2C57-C6AA-5F88-6C86629DEC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9296" y="4671092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4" name="Slide Zoom 43">
                <a:extLst>
                  <a:ext uri="{FF2B5EF4-FFF2-40B4-BE49-F238E27FC236}">
                    <a16:creationId xmlns:a16="http://schemas.microsoft.com/office/drawing/2014/main" id="{A37E2E34-6CBE-715B-8A0C-C76EA58152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0317830"/>
                  </p:ext>
                </p:extLst>
              </p:nvPr>
            </p:nvGraphicFramePr>
            <p:xfrm>
              <a:off x="1095805" y="106578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4" name="Slide Zoom 4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37E2E34-6CBE-715B-8A0C-C76EA58152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5805" y="106578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5" name="Slide Zoom 44">
                <a:extLst>
                  <a:ext uri="{FF2B5EF4-FFF2-40B4-BE49-F238E27FC236}">
                    <a16:creationId xmlns:a16="http://schemas.microsoft.com/office/drawing/2014/main" id="{827B1C18-DEB8-B800-B6F1-F655E04848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9505473"/>
                  </p:ext>
                </p:extLst>
              </p:nvPr>
            </p:nvGraphicFramePr>
            <p:xfrm>
              <a:off x="4678349" y="106578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5" name="Slide Zoom 4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27B1C18-DEB8-B800-B6F1-F655E04848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78349" y="106578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6" name="Slide Zoom 45">
                <a:extLst>
                  <a:ext uri="{FF2B5EF4-FFF2-40B4-BE49-F238E27FC236}">
                    <a16:creationId xmlns:a16="http://schemas.microsoft.com/office/drawing/2014/main" id="{BFE2CC74-FF4A-D229-41EF-006E57BCC1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9414246"/>
                  </p:ext>
                </p:extLst>
              </p:nvPr>
            </p:nvGraphicFramePr>
            <p:xfrm>
              <a:off x="4684613" y="4671566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6" name="Slide Zoom 4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E2CC74-FF4A-D229-41EF-006E57BCC1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84613" y="4671566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9" name="Slide Zoom 48">
                <a:extLst>
                  <a:ext uri="{FF2B5EF4-FFF2-40B4-BE49-F238E27FC236}">
                    <a16:creationId xmlns:a16="http://schemas.microsoft.com/office/drawing/2014/main" id="{A2BC3C76-137F-D29F-46D5-13B7378B7B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7770650"/>
                  </p:ext>
                </p:extLst>
              </p:nvPr>
            </p:nvGraphicFramePr>
            <p:xfrm>
              <a:off x="482367" y="5279293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9" name="Slide Zoom 4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BC3C76-137F-D29F-46D5-13B7378B7B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2367" y="5279293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0" name="Slide Zoom 49">
                <a:extLst>
                  <a:ext uri="{FF2B5EF4-FFF2-40B4-BE49-F238E27FC236}">
                    <a16:creationId xmlns:a16="http://schemas.microsoft.com/office/drawing/2014/main" id="{BCC945BC-72BB-5AAC-0856-EF970AF002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7421190"/>
                  </p:ext>
                </p:extLst>
              </p:nvPr>
            </p:nvGraphicFramePr>
            <p:xfrm>
              <a:off x="476542" y="3483439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0" name="Slide Zoom 4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C945BC-72BB-5AAC-0856-EF970AF002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6542" y="3483439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1" name="Slide Zoom 50">
                <a:extLst>
                  <a:ext uri="{FF2B5EF4-FFF2-40B4-BE49-F238E27FC236}">
                    <a16:creationId xmlns:a16="http://schemas.microsoft.com/office/drawing/2014/main" id="{EE82A896-522D-6A91-D1A2-CD58FA4C97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6262604"/>
                  </p:ext>
                </p:extLst>
              </p:nvPr>
            </p:nvGraphicFramePr>
            <p:xfrm>
              <a:off x="467490" y="1681278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1" name="Slide Zoom 5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82A896-522D-6A91-D1A2-CD58FA4C97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7490" y="1681278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4" name="Slide Zoom 53">
                <a:extLst>
                  <a:ext uri="{FF2B5EF4-FFF2-40B4-BE49-F238E27FC236}">
                    <a16:creationId xmlns:a16="http://schemas.microsoft.com/office/drawing/2014/main" id="{EA7E4CEE-8A14-B9D1-B29B-D1DD11EE81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3472720"/>
                  </p:ext>
                </p:extLst>
              </p:nvPr>
            </p:nvGraphicFramePr>
            <p:xfrm>
              <a:off x="2278828" y="5285634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4" name="Slide Zoom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A7E4CEE-8A14-B9D1-B29B-D1DD11EE81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78828" y="5285634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5" name="Slide Zoom 54">
                <a:extLst>
                  <a:ext uri="{FF2B5EF4-FFF2-40B4-BE49-F238E27FC236}">
                    <a16:creationId xmlns:a16="http://schemas.microsoft.com/office/drawing/2014/main" id="{BE0D3245-10DD-1385-7C8D-29A41ECD68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8320786"/>
                  </p:ext>
                </p:extLst>
              </p:nvPr>
            </p:nvGraphicFramePr>
            <p:xfrm>
              <a:off x="2281461" y="16874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5" name="Slide Zoom 5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E0D3245-10DD-1385-7C8D-29A41ECD68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81461" y="16874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6" name="Slide Zoom 55">
                <a:extLst>
                  <a:ext uri="{FF2B5EF4-FFF2-40B4-BE49-F238E27FC236}">
                    <a16:creationId xmlns:a16="http://schemas.microsoft.com/office/drawing/2014/main" id="{F194854A-1FE9-A4AF-A4A9-F85F926F85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9346230"/>
                  </p:ext>
                </p:extLst>
              </p:nvPr>
            </p:nvGraphicFramePr>
            <p:xfrm>
              <a:off x="4089899" y="5279293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6" name="Slide Zoom 5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94854A-1FE9-A4AF-A4A9-F85F926F85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89899" y="5279293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7" name="Slide Zoom 56">
                <a:extLst>
                  <a:ext uri="{FF2B5EF4-FFF2-40B4-BE49-F238E27FC236}">
                    <a16:creationId xmlns:a16="http://schemas.microsoft.com/office/drawing/2014/main" id="{D2E80EF9-0E41-A659-9DC0-70000798A4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3024325"/>
                  </p:ext>
                </p:extLst>
              </p:nvPr>
            </p:nvGraphicFramePr>
            <p:xfrm>
              <a:off x="4082692" y="3474996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7" name="Slide Zoom 5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2E80EF9-0E41-A659-9DC0-70000798A4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82692" y="3474996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8" name="Slide Zoom 57">
                <a:extLst>
                  <a:ext uri="{FF2B5EF4-FFF2-40B4-BE49-F238E27FC236}">
                    <a16:creationId xmlns:a16="http://schemas.microsoft.com/office/drawing/2014/main" id="{5664FB15-F501-EB1F-8B35-357D91EFE1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372726"/>
                  </p:ext>
                </p:extLst>
              </p:nvPr>
            </p:nvGraphicFramePr>
            <p:xfrm>
              <a:off x="4089621" y="1676513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8" name="Slide Zoom 5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664FB15-F501-EB1F-8B35-357D91EFE1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89621" y="1676513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C1579760-4806-0FF1-F71A-D9AF48C6C410}"/>
              </a:ext>
            </a:extLst>
          </p:cNvPr>
          <p:cNvSpPr/>
          <p:nvPr/>
        </p:nvSpPr>
        <p:spPr>
          <a:xfrm>
            <a:off x="720000" y="2514598"/>
            <a:ext cx="5392800" cy="5405402"/>
          </a:xfrm>
          <a:prstGeom prst="rect">
            <a:avLst/>
          </a:prstGeom>
          <a:solidFill>
            <a:schemeClr val="bg1">
              <a:lumMod val="75000"/>
              <a:alpha val="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AB4F23EE-BA21-B630-4632-17113FE3A389}"/>
              </a:ext>
            </a:extLst>
          </p:cNvPr>
          <p:cNvSpPr/>
          <p:nvPr/>
        </p:nvSpPr>
        <p:spPr>
          <a:xfrm>
            <a:off x="720000" y="720000"/>
            <a:ext cx="7200000" cy="1785780"/>
          </a:xfrm>
          <a:prstGeom prst="parallelogram">
            <a:avLst>
              <a:gd name="adj" fmla="val 100588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BEBB99CF-5B06-7766-15F8-A9EAA99572BD}"/>
              </a:ext>
            </a:extLst>
          </p:cNvPr>
          <p:cNvSpPr/>
          <p:nvPr/>
        </p:nvSpPr>
        <p:spPr>
          <a:xfrm rot="16200000" flipH="1">
            <a:off x="3413443" y="3424328"/>
            <a:ext cx="7200000" cy="1791343"/>
          </a:xfrm>
          <a:prstGeom prst="parallelogram">
            <a:avLst>
              <a:gd name="adj" fmla="val 100588"/>
            </a:avLst>
          </a:prstGeom>
          <a:solidFill>
            <a:schemeClr val="tx1">
              <a:lumMod val="65000"/>
              <a:lumOff val="35000"/>
              <a:alpha val="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2024-08-24T14:28:07Z</dcterms:created>
  <dcterms:modified xsi:type="dcterms:W3CDTF">2024-08-24T15:34:34Z</dcterms:modified>
</cp:coreProperties>
</file>