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8640763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00000"/>
    <a:srgbClr val="0432FF"/>
    <a:srgbClr val="00FA00"/>
    <a:srgbClr val="FF2600"/>
    <a:srgbClr val="FFFC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503"/>
    <p:restoredTop sz="96197"/>
  </p:normalViewPr>
  <p:slideViewPr>
    <p:cSldViewPr snapToGrid="0">
      <p:cViewPr>
        <p:scale>
          <a:sx n="130" d="100"/>
          <a:sy n="130" d="100"/>
        </p:scale>
        <p:origin x="-2032" y="-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414125"/>
            <a:ext cx="7344649" cy="3008266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4538401"/>
            <a:ext cx="6480572" cy="2086184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25/08/2024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52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25/08/2024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82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460041"/>
            <a:ext cx="1863165" cy="732264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460041"/>
            <a:ext cx="5481484" cy="732264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25/08/2024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454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25/08/2024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1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2154193"/>
            <a:ext cx="7452658" cy="3594317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5782513"/>
            <a:ext cx="7452658" cy="1890166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25/08/2024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25/08/2024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444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60043"/>
            <a:ext cx="7452658" cy="16701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2118188"/>
            <a:ext cx="3655447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3156278"/>
            <a:ext cx="3655447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2118188"/>
            <a:ext cx="3673450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3156278"/>
            <a:ext cx="3673450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25/08/2024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94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25/08/2024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470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25/08/2024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517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244112"/>
            <a:ext cx="4374386" cy="6140542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25/08/2024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447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244112"/>
            <a:ext cx="4374386" cy="6140542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25/08/2024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50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460043"/>
            <a:ext cx="7452658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2300203"/>
            <a:ext cx="7452658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47EE6-B061-CA4C-8D4E-EDA22BD3332D}" type="datetimeFigureOut">
              <a:rPr lang="en-GB" smtClean="0"/>
              <a:t>25/08/2024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8008709"/>
            <a:ext cx="2916258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63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36AFDF08-4D8F-357C-51FF-6CC5F5A75594}"/>
              </a:ext>
            </a:extLst>
          </p:cNvPr>
          <p:cNvSpPr/>
          <p:nvPr/>
        </p:nvSpPr>
        <p:spPr>
          <a:xfrm>
            <a:off x="1403531" y="1410789"/>
            <a:ext cx="5374603" cy="4602591"/>
          </a:xfrm>
          <a:custGeom>
            <a:avLst/>
            <a:gdLst>
              <a:gd name="connsiteX0" fmla="*/ 2076995 w 4140926"/>
              <a:gd name="connsiteY0" fmla="*/ 0 h 5172891"/>
              <a:gd name="connsiteX1" fmla="*/ 0 w 4140926"/>
              <a:gd name="connsiteY1" fmla="*/ 4362994 h 5172891"/>
              <a:gd name="connsiteX2" fmla="*/ 4140926 w 4140926"/>
              <a:gd name="connsiteY2" fmla="*/ 5172891 h 5172891"/>
              <a:gd name="connsiteX3" fmla="*/ 2076995 w 4140926"/>
              <a:gd name="connsiteY3" fmla="*/ 0 h 5172891"/>
              <a:gd name="connsiteX0" fmla="*/ 2076995 w 4702629"/>
              <a:gd name="connsiteY0" fmla="*/ 0 h 4637314"/>
              <a:gd name="connsiteX1" fmla="*/ 0 w 4702629"/>
              <a:gd name="connsiteY1" fmla="*/ 4362994 h 4637314"/>
              <a:gd name="connsiteX2" fmla="*/ 4702629 w 4702629"/>
              <a:gd name="connsiteY2" fmla="*/ 4637314 h 4637314"/>
              <a:gd name="connsiteX3" fmla="*/ 2076995 w 4702629"/>
              <a:gd name="connsiteY3" fmla="*/ 0 h 4637314"/>
              <a:gd name="connsiteX0" fmla="*/ 2076995 w 4806801"/>
              <a:gd name="connsiteY0" fmla="*/ 0 h 4452120"/>
              <a:gd name="connsiteX1" fmla="*/ 0 w 4806801"/>
              <a:gd name="connsiteY1" fmla="*/ 4362994 h 4452120"/>
              <a:gd name="connsiteX2" fmla="*/ 4806801 w 4806801"/>
              <a:gd name="connsiteY2" fmla="*/ 4452120 h 4452120"/>
              <a:gd name="connsiteX3" fmla="*/ 2076995 w 4806801"/>
              <a:gd name="connsiteY3" fmla="*/ 0 h 4452120"/>
              <a:gd name="connsiteX0" fmla="*/ 2076995 w 4714203"/>
              <a:gd name="connsiteY0" fmla="*/ 0 h 4602591"/>
              <a:gd name="connsiteX1" fmla="*/ 0 w 4714203"/>
              <a:gd name="connsiteY1" fmla="*/ 4362994 h 4602591"/>
              <a:gd name="connsiteX2" fmla="*/ 4714203 w 4714203"/>
              <a:gd name="connsiteY2" fmla="*/ 4602591 h 4602591"/>
              <a:gd name="connsiteX3" fmla="*/ 2076995 w 4714203"/>
              <a:gd name="connsiteY3" fmla="*/ 0 h 4602591"/>
              <a:gd name="connsiteX0" fmla="*/ 2737395 w 5374603"/>
              <a:gd name="connsiteY0" fmla="*/ 0 h 4602591"/>
              <a:gd name="connsiteX1" fmla="*/ 0 w 5374603"/>
              <a:gd name="connsiteY1" fmla="*/ 3816894 h 4602591"/>
              <a:gd name="connsiteX2" fmla="*/ 5374603 w 5374603"/>
              <a:gd name="connsiteY2" fmla="*/ 4602591 h 4602591"/>
              <a:gd name="connsiteX3" fmla="*/ 2737395 w 5374603"/>
              <a:gd name="connsiteY3" fmla="*/ 0 h 4602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74603" h="4602591">
                <a:moveTo>
                  <a:pt x="2737395" y="0"/>
                </a:moveTo>
                <a:lnTo>
                  <a:pt x="0" y="3816894"/>
                </a:lnTo>
                <a:lnTo>
                  <a:pt x="5374603" y="4602591"/>
                </a:lnTo>
                <a:lnTo>
                  <a:pt x="2737395" y="0"/>
                </a:lnTo>
                <a:close/>
              </a:path>
            </a:pathLst>
          </a:custGeom>
          <a:solidFill>
            <a:srgbClr val="4472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DDD8D099-A342-AC62-BCFE-8B344126D34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81414800"/>
                  </p:ext>
                </p:extLst>
              </p:nvPr>
            </p:nvGraphicFramePr>
            <p:xfrm>
              <a:off x="701243" y="2609849"/>
              <a:ext cx="4320000" cy="432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320000" cy="432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1" name="Slide Zoom 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DD8D099-A342-AC62-BCFE-8B344126D34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01243" y="2609849"/>
                <a:ext cx="4320000" cy="432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9B5FB18C-D1BB-850F-161E-84E3F3A4A83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52895221"/>
                  </p:ext>
                </p:extLst>
              </p:nvPr>
            </p:nvGraphicFramePr>
            <p:xfrm>
              <a:off x="3383600" y="3004826"/>
              <a:ext cx="4320000" cy="432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320000" cy="432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B5FB18C-D1BB-850F-161E-84E3F3A4A83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3600" y="3004826"/>
                <a:ext cx="4320000" cy="432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D818B2D6-7E58-95CD-9BDA-A93BEDB600C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02366727"/>
                  </p:ext>
                </p:extLst>
              </p:nvPr>
            </p:nvGraphicFramePr>
            <p:xfrm>
              <a:off x="2068890" y="712410"/>
              <a:ext cx="4320000" cy="432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320000" cy="432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818B2D6-7E58-95CD-9BDA-A93BEDB600C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68890" y="712410"/>
                <a:ext cx="4320000" cy="432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4203B23B-04D4-88A1-0DAA-CF5CDBEEA27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50543828"/>
                  </p:ext>
                </p:extLst>
              </p:nvPr>
            </p:nvGraphicFramePr>
            <p:xfrm>
              <a:off x="1772763" y="4118120"/>
              <a:ext cx="4320000" cy="432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320000" cy="432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203B23B-04D4-88A1-0DAA-CF5CDBEEA27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72763" y="4118120"/>
                <a:ext cx="4320000" cy="4320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Freeform 2">
            <a:extLst>
              <a:ext uri="{FF2B5EF4-FFF2-40B4-BE49-F238E27FC236}">
                <a16:creationId xmlns:a16="http://schemas.microsoft.com/office/drawing/2014/main" id="{5C7DEADA-E4D9-06D4-9741-E80FE82CE583}"/>
              </a:ext>
            </a:extLst>
          </p:cNvPr>
          <p:cNvSpPr/>
          <p:nvPr/>
        </p:nvSpPr>
        <p:spPr>
          <a:xfrm>
            <a:off x="3560609" y="1408141"/>
            <a:ext cx="3192888" cy="6819640"/>
          </a:xfrm>
          <a:custGeom>
            <a:avLst/>
            <a:gdLst>
              <a:gd name="connsiteX0" fmla="*/ 2873828 w 2873828"/>
              <a:gd name="connsiteY0" fmla="*/ 5146766 h 6296297"/>
              <a:gd name="connsiteX1" fmla="*/ 822960 w 2873828"/>
              <a:gd name="connsiteY1" fmla="*/ 0 h 6296297"/>
              <a:gd name="connsiteX2" fmla="*/ 0 w 2873828"/>
              <a:gd name="connsiteY2" fmla="*/ 6296297 h 6296297"/>
              <a:gd name="connsiteX3" fmla="*/ 2873828 w 2873828"/>
              <a:gd name="connsiteY3" fmla="*/ 5146766 h 6296297"/>
              <a:gd name="connsiteX0" fmla="*/ 2873828 w 2873828"/>
              <a:gd name="connsiteY0" fmla="*/ 5175540 h 6325071"/>
              <a:gd name="connsiteX1" fmla="*/ 813369 w 2873828"/>
              <a:gd name="connsiteY1" fmla="*/ 0 h 6325071"/>
              <a:gd name="connsiteX2" fmla="*/ 0 w 2873828"/>
              <a:gd name="connsiteY2" fmla="*/ 6325071 h 6325071"/>
              <a:gd name="connsiteX3" fmla="*/ 2873828 w 2873828"/>
              <a:gd name="connsiteY3" fmla="*/ 5175540 h 6325071"/>
              <a:gd name="connsiteX0" fmla="*/ 2880222 w 2880222"/>
              <a:gd name="connsiteY0" fmla="*/ 5175540 h 6337860"/>
              <a:gd name="connsiteX1" fmla="*/ 819763 w 2880222"/>
              <a:gd name="connsiteY1" fmla="*/ 0 h 6337860"/>
              <a:gd name="connsiteX2" fmla="*/ 0 w 2880222"/>
              <a:gd name="connsiteY2" fmla="*/ 6337860 h 6337860"/>
              <a:gd name="connsiteX3" fmla="*/ 2880222 w 2880222"/>
              <a:gd name="connsiteY3" fmla="*/ 5175540 h 6337860"/>
              <a:gd name="connsiteX0" fmla="*/ 2644248 w 2644248"/>
              <a:gd name="connsiteY0" fmla="*/ 5175540 h 6819640"/>
              <a:gd name="connsiteX1" fmla="*/ 583789 w 2644248"/>
              <a:gd name="connsiteY1" fmla="*/ 0 h 6819640"/>
              <a:gd name="connsiteX2" fmla="*/ 0 w 2644248"/>
              <a:gd name="connsiteY2" fmla="*/ 6819640 h 6819640"/>
              <a:gd name="connsiteX3" fmla="*/ 2644248 w 2644248"/>
              <a:gd name="connsiteY3" fmla="*/ 5175540 h 6819640"/>
              <a:gd name="connsiteX0" fmla="*/ 3192888 w 3192888"/>
              <a:gd name="connsiteY0" fmla="*/ 4600775 h 6819640"/>
              <a:gd name="connsiteX1" fmla="*/ 583789 w 3192888"/>
              <a:gd name="connsiteY1" fmla="*/ 0 h 6819640"/>
              <a:gd name="connsiteX2" fmla="*/ 0 w 3192888"/>
              <a:gd name="connsiteY2" fmla="*/ 6819640 h 6819640"/>
              <a:gd name="connsiteX3" fmla="*/ 3192888 w 3192888"/>
              <a:gd name="connsiteY3" fmla="*/ 4600775 h 6819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2888" h="6819640">
                <a:moveTo>
                  <a:pt x="3192888" y="4600775"/>
                </a:moveTo>
                <a:lnTo>
                  <a:pt x="583789" y="0"/>
                </a:lnTo>
                <a:lnTo>
                  <a:pt x="0" y="6819640"/>
                </a:lnTo>
                <a:lnTo>
                  <a:pt x="3192888" y="4600775"/>
                </a:lnTo>
                <a:close/>
              </a:path>
            </a:pathLst>
          </a:custGeom>
          <a:solidFill>
            <a:srgbClr val="C00000">
              <a:alpha val="8000"/>
            </a:srgb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A2E56233-A704-395D-05B3-9F0E695855BD}"/>
              </a:ext>
            </a:extLst>
          </p:cNvPr>
          <p:cNvSpPr/>
          <p:nvPr/>
        </p:nvSpPr>
        <p:spPr>
          <a:xfrm>
            <a:off x="1410787" y="1404942"/>
            <a:ext cx="2736806" cy="6819881"/>
          </a:xfrm>
          <a:custGeom>
            <a:avLst/>
            <a:gdLst>
              <a:gd name="connsiteX0" fmla="*/ 0 w 2103120"/>
              <a:gd name="connsiteY0" fmla="*/ 4349932 h 6296297"/>
              <a:gd name="connsiteX1" fmla="*/ 2103120 w 2103120"/>
              <a:gd name="connsiteY1" fmla="*/ 0 h 6296297"/>
              <a:gd name="connsiteX2" fmla="*/ 1267097 w 2103120"/>
              <a:gd name="connsiteY2" fmla="*/ 6296297 h 6296297"/>
              <a:gd name="connsiteX3" fmla="*/ 0 w 2103120"/>
              <a:gd name="connsiteY3" fmla="*/ 4349932 h 6296297"/>
              <a:gd name="connsiteX0" fmla="*/ 0 w 2096726"/>
              <a:gd name="connsiteY0" fmla="*/ 4381904 h 6328269"/>
              <a:gd name="connsiteX1" fmla="*/ 2096726 w 2096726"/>
              <a:gd name="connsiteY1" fmla="*/ 0 h 6328269"/>
              <a:gd name="connsiteX2" fmla="*/ 1267097 w 2096726"/>
              <a:gd name="connsiteY2" fmla="*/ 6328269 h 6328269"/>
              <a:gd name="connsiteX3" fmla="*/ 0 w 2096726"/>
              <a:gd name="connsiteY3" fmla="*/ 4381904 h 6328269"/>
              <a:gd name="connsiteX0" fmla="*/ 0 w 2093529"/>
              <a:gd name="connsiteY0" fmla="*/ 4362721 h 6328269"/>
              <a:gd name="connsiteX1" fmla="*/ 2093529 w 2093529"/>
              <a:gd name="connsiteY1" fmla="*/ 0 h 6328269"/>
              <a:gd name="connsiteX2" fmla="*/ 1263900 w 2093529"/>
              <a:gd name="connsiteY2" fmla="*/ 6328269 h 6328269"/>
              <a:gd name="connsiteX3" fmla="*/ 0 w 2093529"/>
              <a:gd name="connsiteY3" fmla="*/ 4362721 h 6328269"/>
              <a:gd name="connsiteX0" fmla="*/ 0 w 2096726"/>
              <a:gd name="connsiteY0" fmla="*/ 4369116 h 6328269"/>
              <a:gd name="connsiteX1" fmla="*/ 2096726 w 2096726"/>
              <a:gd name="connsiteY1" fmla="*/ 0 h 6328269"/>
              <a:gd name="connsiteX2" fmla="*/ 1267097 w 2096726"/>
              <a:gd name="connsiteY2" fmla="*/ 6328269 h 6328269"/>
              <a:gd name="connsiteX3" fmla="*/ 0 w 2096726"/>
              <a:gd name="connsiteY3" fmla="*/ 4369116 h 6328269"/>
              <a:gd name="connsiteX0" fmla="*/ 0 w 2096726"/>
              <a:gd name="connsiteY0" fmla="*/ 4369116 h 6869043"/>
              <a:gd name="connsiteX1" fmla="*/ 2096726 w 2096726"/>
              <a:gd name="connsiteY1" fmla="*/ 0 h 6869043"/>
              <a:gd name="connsiteX2" fmla="*/ 1522736 w 2096726"/>
              <a:gd name="connsiteY2" fmla="*/ 6869043 h 6869043"/>
              <a:gd name="connsiteX3" fmla="*/ 0 w 2096726"/>
              <a:gd name="connsiteY3" fmla="*/ 4369116 h 6869043"/>
              <a:gd name="connsiteX0" fmla="*/ 0 w 2096726"/>
              <a:gd name="connsiteY0" fmla="*/ 4369116 h 6819881"/>
              <a:gd name="connsiteX1" fmla="*/ 2096726 w 2096726"/>
              <a:gd name="connsiteY1" fmla="*/ 0 h 6819881"/>
              <a:gd name="connsiteX2" fmla="*/ 1512904 w 2096726"/>
              <a:gd name="connsiteY2" fmla="*/ 6819881 h 6819881"/>
              <a:gd name="connsiteX3" fmla="*/ 0 w 2096726"/>
              <a:gd name="connsiteY3" fmla="*/ 4369116 h 6819881"/>
              <a:gd name="connsiteX0" fmla="*/ 0 w 2736806"/>
              <a:gd name="connsiteY0" fmla="*/ 3820476 h 6819881"/>
              <a:gd name="connsiteX1" fmla="*/ 2736806 w 2736806"/>
              <a:gd name="connsiteY1" fmla="*/ 0 h 6819881"/>
              <a:gd name="connsiteX2" fmla="*/ 2152984 w 2736806"/>
              <a:gd name="connsiteY2" fmla="*/ 6819881 h 6819881"/>
              <a:gd name="connsiteX3" fmla="*/ 0 w 2736806"/>
              <a:gd name="connsiteY3" fmla="*/ 3820476 h 6819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6806" h="6819881">
                <a:moveTo>
                  <a:pt x="0" y="3820476"/>
                </a:moveTo>
                <a:lnTo>
                  <a:pt x="2736806" y="0"/>
                </a:lnTo>
                <a:lnTo>
                  <a:pt x="2152984" y="6819881"/>
                </a:lnTo>
                <a:lnTo>
                  <a:pt x="0" y="3820476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07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11</cp:revision>
  <dcterms:created xsi:type="dcterms:W3CDTF">2024-08-24T14:28:07Z</dcterms:created>
  <dcterms:modified xsi:type="dcterms:W3CDTF">2024-08-25T08:02:29Z</dcterms:modified>
</cp:coreProperties>
</file>