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720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83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267" d="100"/>
          <a:sy n="267" d="100"/>
        </p:scale>
        <p:origin x="-4472" y="-4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060529"/>
            <a:ext cx="8262224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403592"/>
            <a:ext cx="729019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9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5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45009"/>
            <a:ext cx="2095932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45009"/>
            <a:ext cx="6166292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3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9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615546"/>
            <a:ext cx="83837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336619"/>
            <a:ext cx="838372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3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725046"/>
            <a:ext cx="413111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725046"/>
            <a:ext cx="413111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45011"/>
            <a:ext cx="8383727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88543"/>
            <a:ext cx="411212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367064"/>
            <a:ext cx="411212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588543"/>
            <a:ext cx="413237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367064"/>
            <a:ext cx="413237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6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33027"/>
            <a:ext cx="4920883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33027"/>
            <a:ext cx="4920883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45011"/>
            <a:ext cx="838372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725046"/>
            <a:ext cx="838372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B39C-7454-8345-835B-032DAFD5588F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006164"/>
            <a:ext cx="328058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1781-A2DC-1340-9488-551F19471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11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CE05B05-81E7-E6D3-C29B-CDD1FF149046}"/>
              </a:ext>
            </a:extLst>
          </p:cNvPr>
          <p:cNvSpPr/>
          <p:nvPr/>
        </p:nvSpPr>
        <p:spPr>
          <a:xfrm>
            <a:off x="0" y="0"/>
            <a:ext cx="9720263" cy="6480175"/>
          </a:xfrm>
          <a:prstGeom prst="rect">
            <a:avLst/>
          </a:prstGeom>
          <a:gradFill>
            <a:gsLst>
              <a:gs pos="23000">
                <a:srgbClr val="001030"/>
              </a:gs>
              <a:gs pos="0">
                <a:srgbClr val="002060"/>
              </a:gs>
              <a:gs pos="61000">
                <a:schemeClr val="tx1"/>
              </a:gs>
              <a:gs pos="91000">
                <a:srgbClr val="6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275A5FD-A144-B6E7-8295-0BC7DAA4F29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3532477"/>
                  </p:ext>
                </p:extLst>
              </p:nvPr>
            </p:nvGraphicFramePr>
            <p:xfrm>
              <a:off x="108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75A5FD-A144-B6E7-8295-0BC7DAA4F2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CAEAF16-4DC4-D7F6-858A-C172F8BF3F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7914878"/>
                  </p:ext>
                </p:extLst>
              </p:nvPr>
            </p:nvGraphicFramePr>
            <p:xfrm>
              <a:off x="1079606" y="378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AEAF16-4DC4-D7F6-858A-C172F8BF3F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9606" y="378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10436140-DDD2-0E54-B889-CBE2617746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8074561"/>
                  </p:ext>
                </p:extLst>
              </p:nvPr>
            </p:nvGraphicFramePr>
            <p:xfrm>
              <a:off x="1080000" y="540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0436140-DDD2-0E54-B889-CBE2617746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00" y="540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6E732213-29F6-91DF-4814-D53544B1CF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067537"/>
                  </p:ext>
                </p:extLst>
              </p:nvPr>
            </p:nvGraphicFramePr>
            <p:xfrm>
              <a:off x="324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732213-29F6-91DF-4814-D53544B1C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3969C441-740C-7B59-B9B9-6328F2FA1E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6995065"/>
                  </p:ext>
                </p:extLst>
              </p:nvPr>
            </p:nvGraphicFramePr>
            <p:xfrm>
              <a:off x="3240000" y="306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969C441-740C-7B59-B9B9-6328F2FA1E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000" y="306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7A7F3907-FFBA-A6B0-2CA6-05CD8E3DCC3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1971728"/>
                  </p:ext>
                </p:extLst>
              </p:nvPr>
            </p:nvGraphicFramePr>
            <p:xfrm>
              <a:off x="3240000" y="540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Slide Zoom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7F3907-FFBA-A6B0-2CA6-05CD8E3DC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0000" y="540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1418E54D-0279-C0CA-04B4-832E78529C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5003133"/>
                  </p:ext>
                </p:extLst>
              </p:nvPr>
            </p:nvGraphicFramePr>
            <p:xfrm>
              <a:off x="540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5" name="Slide Zoom 3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418E54D-0279-C0CA-04B4-832E78529C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A6A4D22C-CB61-0579-E152-B7CC796B45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57536231"/>
                  </p:ext>
                </p:extLst>
              </p:nvPr>
            </p:nvGraphicFramePr>
            <p:xfrm>
              <a:off x="5400000" y="23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Slide Zoom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A4D22C-CB61-0579-E152-B7CC796B45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0000" y="234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263CCAB2-A10D-B809-1C37-B0F2672620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67377951"/>
                  </p:ext>
                </p:extLst>
              </p:nvPr>
            </p:nvGraphicFramePr>
            <p:xfrm>
              <a:off x="5400000" y="540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3CCAB2-A10D-B809-1C37-B0F2672620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0000" y="540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4C245B27-1E5C-B77D-6926-7E2E94171D3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5862700"/>
                  </p:ext>
                </p:extLst>
              </p:nvPr>
            </p:nvGraphicFramePr>
            <p:xfrm>
              <a:off x="756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Slide Zoom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245B27-1E5C-B77D-6926-7E2E94171D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0" name="Slide Zoom 49">
                <a:extLst>
                  <a:ext uri="{FF2B5EF4-FFF2-40B4-BE49-F238E27FC236}">
                    <a16:creationId xmlns:a16="http://schemas.microsoft.com/office/drawing/2014/main" id="{796D5316-2086-D676-C4F0-90D56D2A109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5930375"/>
                  </p:ext>
                </p:extLst>
              </p:nvPr>
            </p:nvGraphicFramePr>
            <p:xfrm>
              <a:off x="7560000" y="162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Slide Zoom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6D5316-2086-D676-C4F0-90D56D2A10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0000" y="162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B89C2053-2C16-8D9C-F66A-30BF1281F92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1953326"/>
                  </p:ext>
                </p:extLst>
              </p:nvPr>
            </p:nvGraphicFramePr>
            <p:xfrm>
              <a:off x="7560000" y="540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2" name="Slide Zoom 5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9C2053-2C16-8D9C-F66A-30BF1281F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60000" y="540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B878D0A3-DC61-AB11-65DC-23ED6AC02A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1753007"/>
                  </p:ext>
                </p:extLst>
              </p:nvPr>
            </p:nvGraphicFramePr>
            <p:xfrm>
              <a:off x="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78D0A3-DC61-AB11-65DC-23ED6AC02A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0F214A7-47C0-C598-9915-76415C687D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6260851"/>
                  </p:ext>
                </p:extLst>
              </p:nvPr>
            </p:nvGraphicFramePr>
            <p:xfrm>
              <a:off x="0" y="108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0F214A7-47C0-C598-9915-76415C687D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108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DE0FEE9-0B8C-15FE-6DA0-547CD33891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02061587"/>
                  </p:ext>
                </p:extLst>
              </p:nvPr>
            </p:nvGraphicFramePr>
            <p:xfrm>
              <a:off x="0" y="216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DE0FEE9-0B8C-15FE-6DA0-547CD3389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216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4C500AC4-284B-95F7-2083-09F795CF5C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7816354"/>
                  </p:ext>
                </p:extLst>
              </p:nvPr>
            </p:nvGraphicFramePr>
            <p:xfrm>
              <a:off x="0" y="32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500AC4-284B-95F7-2083-09F795CF5C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0" y="324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060E639-E013-F5EA-1619-9A754A27AC3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9928638"/>
                  </p:ext>
                </p:extLst>
              </p:nvPr>
            </p:nvGraphicFramePr>
            <p:xfrm>
              <a:off x="0" y="432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60E639-E013-F5EA-1619-9A754A27AC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0" y="432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54026E0-A7AD-BC69-D8A3-5D94174D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74716840"/>
                  </p:ext>
                </p:extLst>
              </p:nvPr>
            </p:nvGraphicFramePr>
            <p:xfrm>
              <a:off x="0" y="5400175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54026E0-A7AD-BC69-D8A3-5D94174D9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0" y="5400175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E666E071-9564-12F6-E5DF-8C8A2A61BA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864558"/>
                  </p:ext>
                </p:extLst>
              </p:nvPr>
            </p:nvGraphicFramePr>
            <p:xfrm>
              <a:off x="216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66E071-9564-12F6-E5DF-8C8A2A61BA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1B6F3179-7E12-2EFD-4F0E-563874371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4328579"/>
                  </p:ext>
                </p:extLst>
              </p:nvPr>
            </p:nvGraphicFramePr>
            <p:xfrm>
              <a:off x="2160000" y="108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B6F3179-7E12-2EFD-4F0E-563874371F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60000" y="108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90C0D3F3-7270-B08A-E0CC-895E9EC9A4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6117997"/>
                  </p:ext>
                </p:extLst>
              </p:nvPr>
            </p:nvGraphicFramePr>
            <p:xfrm>
              <a:off x="2160000" y="216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0C0D3F3-7270-B08A-E0CC-895E9EC9A4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0000" y="216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E09E3DAE-FC5B-82F7-CFF8-CDF980AE3E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774457"/>
                  </p:ext>
                </p:extLst>
              </p:nvPr>
            </p:nvGraphicFramePr>
            <p:xfrm>
              <a:off x="2160000" y="32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E3DAE-FC5B-82F7-CFF8-CDF980AE3E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0000" y="324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DE7D2A82-91AB-1A78-0F45-B5895BC692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271708"/>
                  </p:ext>
                </p:extLst>
              </p:nvPr>
            </p:nvGraphicFramePr>
            <p:xfrm>
              <a:off x="2160000" y="432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7D2A82-91AB-1A78-0F45-B5895BC692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0000" y="432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BA701FA9-5AD8-0EC2-95EE-DD3BA130F30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1180519"/>
                  </p:ext>
                </p:extLst>
              </p:nvPr>
            </p:nvGraphicFramePr>
            <p:xfrm>
              <a:off x="2160000" y="5400175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A701FA9-5AD8-0EC2-95EE-DD3BA130F3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60000" y="5400175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7937E06E-9875-BD40-C8AE-7CC02AE3B4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8881601"/>
                  </p:ext>
                </p:extLst>
              </p:nvPr>
            </p:nvGraphicFramePr>
            <p:xfrm>
              <a:off x="432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37E06E-9875-BD40-C8AE-7CC02AE3B4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2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9C265185-179F-2A88-DD1F-3968128D43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1703253"/>
                  </p:ext>
                </p:extLst>
              </p:nvPr>
            </p:nvGraphicFramePr>
            <p:xfrm>
              <a:off x="4320000" y="108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C265185-179F-2A88-DD1F-3968128D43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20000" y="108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8C779A98-15F5-5F83-4C98-122513A747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30889947"/>
                  </p:ext>
                </p:extLst>
              </p:nvPr>
            </p:nvGraphicFramePr>
            <p:xfrm>
              <a:off x="4320000" y="216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779A98-15F5-5F83-4C98-122513A747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0000" y="216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5AE7C852-B6DA-867F-C289-AABC77CA5E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6058858"/>
                  </p:ext>
                </p:extLst>
              </p:nvPr>
            </p:nvGraphicFramePr>
            <p:xfrm>
              <a:off x="4320000" y="32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AE7C852-B6DA-867F-C289-AABC77CA5E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20000" y="324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4111664C-BFC0-0622-6B0C-9ADF425951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0850784"/>
                  </p:ext>
                </p:extLst>
              </p:nvPr>
            </p:nvGraphicFramePr>
            <p:xfrm>
              <a:off x="4320000" y="432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Slide Zoom 3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111664C-BFC0-0622-6B0C-9ADF425951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0000" y="432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8C8973E3-2EA4-E522-6C70-9D1DF7836C0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48051068"/>
                  </p:ext>
                </p:extLst>
              </p:nvPr>
            </p:nvGraphicFramePr>
            <p:xfrm>
              <a:off x="4320000" y="5400175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8973E3-2EA4-E522-6C70-9D1DF7836C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20000" y="5400175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B7C61B8D-C8AE-9C74-E498-858B603572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2419475"/>
                  </p:ext>
                </p:extLst>
              </p:nvPr>
            </p:nvGraphicFramePr>
            <p:xfrm>
              <a:off x="648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1" name="Slide Zoom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C61B8D-C8AE-9C74-E498-858B603572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80000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91C0B22F-5A65-23E1-9AB6-9BCAD8E3DCB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28376716"/>
                  </p:ext>
                </p:extLst>
              </p:nvPr>
            </p:nvGraphicFramePr>
            <p:xfrm>
              <a:off x="6480000" y="108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Slide Zoom 4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1C0B22F-5A65-23E1-9AB6-9BCAD8E3DC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80000" y="108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BDE928DE-4F0E-E95D-27B7-FBDE1CDE27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13268395"/>
                  </p:ext>
                </p:extLst>
              </p:nvPr>
            </p:nvGraphicFramePr>
            <p:xfrm>
              <a:off x="6480000" y="216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Slide Zoom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DE928DE-4F0E-E95D-27B7-FBDE1CDE2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0000" y="216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8DAD540F-F6A5-1164-1B24-C6990E4115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687791"/>
                  </p:ext>
                </p:extLst>
              </p:nvPr>
            </p:nvGraphicFramePr>
            <p:xfrm>
              <a:off x="6480000" y="32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Slide Zoom 4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AD540F-F6A5-1164-1B24-C6990E4115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80000" y="324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8C39AAEB-EF75-9725-6611-1DFED5F8E3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378136"/>
                  </p:ext>
                </p:extLst>
              </p:nvPr>
            </p:nvGraphicFramePr>
            <p:xfrm>
              <a:off x="6480000" y="432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5" name="Slide Zoom 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39AAEB-EF75-9725-6611-1DFED5F8E3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0000" y="432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6" name="Slide Zoom 45">
                <a:extLst>
                  <a:ext uri="{FF2B5EF4-FFF2-40B4-BE49-F238E27FC236}">
                    <a16:creationId xmlns:a16="http://schemas.microsoft.com/office/drawing/2014/main" id="{6CA29E3B-0121-2E1C-502F-D1EC9A07A4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29908152"/>
                  </p:ext>
                </p:extLst>
              </p:nvPr>
            </p:nvGraphicFramePr>
            <p:xfrm>
              <a:off x="6480000" y="5400175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6" name="Slide Zoom 4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CA29E3B-0121-2E1C-502F-D1EC9A07A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80000" y="5400175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3" name="Slide Zoom 52">
                <a:extLst>
                  <a:ext uri="{FF2B5EF4-FFF2-40B4-BE49-F238E27FC236}">
                    <a16:creationId xmlns:a16="http://schemas.microsoft.com/office/drawing/2014/main" id="{8590D50A-7577-9DA5-15E8-C4161F7B949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5817766"/>
                  </p:ext>
                </p:extLst>
              </p:nvPr>
            </p:nvGraphicFramePr>
            <p:xfrm>
              <a:off x="8640263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3" name="Slide Zoom 5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590D50A-7577-9DA5-15E8-C4161F7B94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40263" y="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EF8FB1FA-ACB2-CD1F-7E55-B558D996A1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718425"/>
                  </p:ext>
                </p:extLst>
              </p:nvPr>
            </p:nvGraphicFramePr>
            <p:xfrm>
              <a:off x="8640263" y="108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Slide Zoom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8FB1FA-ACB2-CD1F-7E55-B558D996A1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40263" y="108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CFDD383C-0CA9-939E-F9DE-946CDD9214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58261349"/>
                  </p:ext>
                </p:extLst>
              </p:nvPr>
            </p:nvGraphicFramePr>
            <p:xfrm>
              <a:off x="8640263" y="216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5" name="Slide Zoom 5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DD383C-0CA9-939E-F9DE-946CDD9214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40263" y="216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6" name="Slide Zoom 55">
                <a:extLst>
                  <a:ext uri="{FF2B5EF4-FFF2-40B4-BE49-F238E27FC236}">
                    <a16:creationId xmlns:a16="http://schemas.microsoft.com/office/drawing/2014/main" id="{0D970F77-D096-596F-7D26-FEC3B01CFD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4442888"/>
                  </p:ext>
                </p:extLst>
              </p:nvPr>
            </p:nvGraphicFramePr>
            <p:xfrm>
              <a:off x="8640263" y="32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6" name="Slide Zoom 5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D970F77-D096-596F-7D26-FEC3B01CFD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40263" y="324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34BF96D5-C6E1-8872-815F-99F4B523917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5145288"/>
                  </p:ext>
                </p:extLst>
              </p:nvPr>
            </p:nvGraphicFramePr>
            <p:xfrm>
              <a:off x="8640263" y="432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7" name="Slide Zoom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4BF96D5-C6E1-8872-815F-99F4B52391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0263" y="4320000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790AA3C7-A632-2AF4-2D6E-5DEC5EE73E5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1655135"/>
                  </p:ext>
                </p:extLst>
              </p:nvPr>
            </p:nvGraphicFramePr>
            <p:xfrm>
              <a:off x="8640263" y="5400175"/>
              <a:ext cx="1080000" cy="1080000"/>
            </p:xfrm>
            <a:graphic>
              <a:graphicData uri="http://schemas.microsoft.com/office/powerpoint/2016/slidezoom">
                <pslz:sldZm>
                  <pslz:sldZmObj sldId="256" cId="2205914464">
                    <pslz:zmPr id="{85CCB655-BFA2-A847-B076-A961C3F87A22}" returnToParent="0" transitionDur="1000" showBg="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Slide Zoom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AA3C7-A632-2AF4-2D6E-5DEC5EE73E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40263" y="5400175"/>
                <a:ext cx="1080000" cy="1080000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9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2025-03-03T16:23:49Z</dcterms:created>
  <dcterms:modified xsi:type="dcterms:W3CDTF">2025-03-09T01:43:23Z</dcterms:modified>
</cp:coreProperties>
</file>