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B5B5B5"/>
    <a:srgbClr val="807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94718"/>
  </p:normalViewPr>
  <p:slideViewPr>
    <p:cSldViewPr snapToGrid="0">
      <p:cViewPr>
        <p:scale>
          <a:sx n="147" d="100"/>
          <a:sy n="147" d="100"/>
        </p:scale>
        <p:origin x="-256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16EFD-D9A3-0243-90F9-BCAD7050C554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5E1C08-4041-934E-945B-6B5B6E8C31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74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5E1C08-4041-934E-945B-6B5B6E8C31C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9872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060529"/>
            <a:ext cx="7344649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403592"/>
            <a:ext cx="6480572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0228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165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45009"/>
            <a:ext cx="1863165" cy="549164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45009"/>
            <a:ext cx="5481484" cy="549164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8367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17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615546"/>
            <a:ext cx="7452658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336619"/>
            <a:ext cx="7452658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062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725046"/>
            <a:ext cx="367232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725046"/>
            <a:ext cx="3672324" cy="411161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785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45011"/>
            <a:ext cx="7452658" cy="1252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588543"/>
            <a:ext cx="3655447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367064"/>
            <a:ext cx="3655447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588543"/>
            <a:ext cx="3673450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367064"/>
            <a:ext cx="3673450" cy="3481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083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478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57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933027"/>
            <a:ext cx="4374386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93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32012"/>
            <a:ext cx="2786871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933027"/>
            <a:ext cx="4374386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944052"/>
            <a:ext cx="2786871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027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45011"/>
            <a:ext cx="7452658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725046"/>
            <a:ext cx="7452658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1B2CE-59EB-6940-813E-D8016E274BEA}" type="datetimeFigureOut">
              <a:rPr lang="en-GB" smtClean="0"/>
              <a:t>20/03/2025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006164"/>
            <a:ext cx="2916258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006164"/>
            <a:ext cx="1944172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E04657-E6FF-D44F-96BC-D37943FA67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8449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slide" Target="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14180A7-76D0-AF90-0671-0EFED9260C7F}"/>
              </a:ext>
            </a:extLst>
          </p:cNvPr>
          <p:cNvSpPr/>
          <p:nvPr/>
        </p:nvSpPr>
        <p:spPr>
          <a:xfrm>
            <a:off x="467743" y="5006895"/>
            <a:ext cx="7594590" cy="1217966"/>
          </a:xfrm>
          <a:prstGeom prst="roundRect">
            <a:avLst>
              <a:gd name="adj" fmla="val 39556"/>
            </a:avLst>
          </a:prstGeom>
          <a:solidFill>
            <a:schemeClr val="bg1">
              <a:lumMod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72F4E72B-8DBE-F680-471B-40F57FE61C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5871547"/>
                  </p:ext>
                </p:extLst>
              </p:nvPr>
            </p:nvGraphicFramePr>
            <p:xfrm rot="21073087">
              <a:off x="1999943" y="511669"/>
              <a:ext cx="6652552" cy="4989108"/>
            </p:xfrm>
            <a:graphic>
              <a:graphicData uri="http://schemas.microsoft.com/office/powerpoint/2016/slidezoom">
                <pslz:sldZm>
                  <pslz:sldZmObj sldId="256" cId="1126964398">
                    <pslz:zmPr id="{74E4C521-1EE0-9D4F-97B9-DDAFBCE41990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21073087">
                          <a:off x="0" y="0"/>
                          <a:ext cx="6652552" cy="4989108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2F4E72B-8DBE-F680-471B-40F57FE61C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21073087">
                <a:off x="1999943" y="511669"/>
                <a:ext cx="6652552" cy="4989108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545E8B7-C326-F20D-AF3B-571DE6F1B824}"/>
              </a:ext>
            </a:extLst>
          </p:cNvPr>
          <p:cNvSpPr txBox="1"/>
          <p:nvPr/>
        </p:nvSpPr>
        <p:spPr>
          <a:xfrm>
            <a:off x="905824" y="5028553"/>
            <a:ext cx="6829114" cy="1305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latin typeface="Zapfino" panose="03030300040707070C03" pitchFamily="66" charset="77"/>
              </a:rPr>
              <a:t>A</a:t>
            </a:r>
            <a:r>
              <a:rPr lang="en-GB" sz="2800" b="1" dirty="0">
                <a:latin typeface="Stencil" pitchFamily="82" charset="77"/>
              </a:rPr>
              <a:t>B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GB" sz="2800" b="1" dirty="0">
                <a:latin typeface="Bodoni MT Poster Compressed" panose="020F0302020204030204" pitchFamily="34" charset="0"/>
                <a:cs typeface="Bodoni MT Poster Compressed" panose="020F0302020204030204" pitchFamily="34" charset="0"/>
              </a:rPr>
              <a:t>D</a:t>
            </a:r>
            <a:r>
              <a:rPr lang="en-GB" sz="2800" b="1" dirty="0">
                <a:latin typeface="Chalkboard" panose="03050602040202020205" pitchFamily="66" charset="77"/>
              </a:rPr>
              <a:t>E</a:t>
            </a:r>
            <a:r>
              <a:rPr lang="en-GB" sz="2800" b="1" dirty="0">
                <a:latin typeface="Baguet Script" panose="020F0502020204030204" pitchFamily="34" charset="0"/>
                <a:cs typeface="Baguet Script" panose="020F0502020204030204" pitchFamily="34" charset="0"/>
              </a:rPr>
              <a:t>F</a:t>
            </a:r>
            <a:r>
              <a:rPr lang="en-GB" sz="2800" b="1" dirty="0">
                <a:latin typeface="Broadway" panose="020F0502020204030204" pitchFamily="34" charset="0"/>
                <a:cs typeface="Broadway" panose="020F0502020204030204" pitchFamily="34" charset="0"/>
              </a:rPr>
              <a:t>G</a:t>
            </a:r>
            <a:r>
              <a:rPr lang="en-GB" sz="2800" b="1" dirty="0">
                <a:latin typeface="The Serif Hand" panose="020F0502020204030204" pitchFamily="34" charset="0"/>
              </a:rPr>
              <a:t>H</a:t>
            </a:r>
            <a:r>
              <a:rPr lang="en-GB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GB" sz="2800" b="1" dirty="0">
                <a:latin typeface="Herculanum" panose="02000505000000020004" pitchFamily="2" charset="77"/>
                <a:cs typeface="Rastanty Cortez" panose="020F0502020204030204" pitchFamily="34" charset="0"/>
              </a:rPr>
              <a:t>J</a:t>
            </a:r>
            <a:r>
              <a:rPr lang="en-GB" sz="2800" b="1" dirty="0">
                <a:latin typeface="Mystical Woods Rough Script" panose="020F0502020204030204" pitchFamily="34" charset="0"/>
                <a:cs typeface="Mystical Woods Rough Script" panose="020F0502020204030204" pitchFamily="34" charset="0"/>
              </a:rPr>
              <a:t>K</a:t>
            </a:r>
            <a:r>
              <a:rPr lang="en-GB" sz="2800" b="1" dirty="0">
                <a:latin typeface="Plantagenet Cherokee" panose="02020000000000000000" pitchFamily="18" charset="-79"/>
                <a:cs typeface="Plantagenet Cherokee" panose="02020000000000000000" pitchFamily="18" charset="-79"/>
              </a:rPr>
              <a:t>L</a:t>
            </a:r>
            <a:r>
              <a:rPr lang="en-GB" sz="2800" b="1" dirty="0">
                <a:latin typeface="Modern Love Grunge" panose="020F0502020204030204" pitchFamily="34" charset="0"/>
                <a:cs typeface="Modern Love Grunge" panose="020F0502020204030204" pitchFamily="34" charset="0"/>
              </a:rPr>
              <a:t>M</a:t>
            </a:r>
            <a:r>
              <a:rPr lang="en-GB" sz="2800" b="1" dirty="0">
                <a:latin typeface="Rastanty Cortez" panose="02000506000000020003" pitchFamily="2" charset="77"/>
              </a:rPr>
              <a:t>N</a:t>
            </a:r>
            <a:r>
              <a:rPr lang="en-GB" sz="2800" b="1" dirty="0">
                <a:latin typeface="Matura MT Script Capitals" panose="03020802060602070202" pitchFamily="66" charset="77"/>
              </a:rPr>
              <a:t>O</a:t>
            </a:r>
            <a:r>
              <a:rPr lang="en-GB" sz="2800" b="1" dirty="0">
                <a:latin typeface="Snap ITC" panose="020F0502020204030204" pitchFamily="34" charset="0"/>
                <a:cs typeface="Snap ITC" panose="020F0502020204030204" pitchFamily="34" charset="0"/>
              </a:rPr>
              <a:t>P</a:t>
            </a:r>
            <a:r>
              <a:rPr lang="en-GB" sz="2800" b="1" dirty="0">
                <a:latin typeface="Perpetua" panose="02020502060401020303" pitchFamily="18" charset="77"/>
              </a:rPr>
              <a:t>Q</a:t>
            </a:r>
            <a:r>
              <a:rPr lang="en-GB" sz="2800" b="1" dirty="0">
                <a:latin typeface="Rage Italic" panose="020F0502020204030204" pitchFamily="34" charset="0"/>
                <a:cs typeface="Rage Italic" panose="020F0502020204030204" pitchFamily="34" charset="0"/>
              </a:rPr>
              <a:t>R</a:t>
            </a:r>
            <a:r>
              <a:rPr lang="en-GB" sz="2800" b="1" dirty="0">
                <a:latin typeface="Magneto" panose="020F0502020204030204" pitchFamily="34" charset="0"/>
                <a:cs typeface="Magneto" panose="020F0502020204030204" pitchFamily="34" charset="0"/>
              </a:rPr>
              <a:t>S</a:t>
            </a:r>
            <a:r>
              <a:rPr lang="en-GB" sz="2800" b="1" dirty="0">
                <a:latin typeface="Rockwell" panose="02060603020205020403" pitchFamily="18" charset="77"/>
              </a:rPr>
              <a:t>T</a:t>
            </a:r>
            <a:r>
              <a:rPr lang="en-GB" sz="2800" b="1" dirty="0">
                <a:latin typeface="Papyrus" panose="020B0602040200020303" pitchFamily="34" charset="77"/>
              </a:rPr>
              <a:t>U</a:t>
            </a:r>
            <a:r>
              <a:rPr lang="en-GB" sz="2800" b="1" dirty="0">
                <a:latin typeface="Magneto" pitchFamily="82" charset="77"/>
              </a:rPr>
              <a:t>V</a:t>
            </a:r>
            <a:r>
              <a:rPr lang="en-GB" sz="2800" b="1" dirty="0">
                <a:latin typeface="Grotesque" panose="020F0502020204030204" pitchFamily="34" charset="0"/>
                <a:cs typeface="Grotesque" panose="020F0502020204030204" pitchFamily="34" charset="0"/>
              </a:rPr>
              <a:t>W</a:t>
            </a:r>
            <a:r>
              <a:rPr lang="en-GB" sz="2800" b="1" dirty="0">
                <a:latin typeface="Fairwater Script" panose="020F0502020204030204" pitchFamily="34" charset="0"/>
                <a:cs typeface="Fairwater Script" panose="020F0502020204030204" pitchFamily="34" charset="0"/>
              </a:rPr>
              <a:t>X</a:t>
            </a:r>
            <a:r>
              <a:rPr lang="en-GB" sz="2800" b="1" dirty="0">
                <a:latin typeface="Apple Chancery" panose="03020702040506060504" pitchFamily="66" charset="-79"/>
                <a:cs typeface="Apple Chancery" panose="03020702040506060504" pitchFamily="66" charset="-79"/>
              </a:rPr>
              <a:t>Y</a:t>
            </a:r>
            <a:r>
              <a:rPr lang="en-GB" sz="2800" b="1" dirty="0">
                <a:latin typeface="Gill Sans Ultra Bold" panose="020B0A02020104020203" pitchFamily="34" charset="77"/>
              </a:rPr>
              <a:t>Z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F808181F-830B-BD63-34A9-272380E99BAB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54515347"/>
                  </p:ext>
                </p:extLst>
              </p:nvPr>
            </p:nvGraphicFramePr>
            <p:xfrm rot="1294680">
              <a:off x="299013" y="693373"/>
              <a:ext cx="5097112" cy="3822600"/>
            </p:xfrm>
            <a:graphic>
              <a:graphicData uri="http://schemas.microsoft.com/office/powerpoint/2016/slidezoom">
                <pslz:sldZm>
                  <pslz:sldZmObj sldId="256" cId="1126964398">
                    <pslz:zmPr id="{74E4C521-1EE0-9D4F-97B9-DDAFBCE41990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94680">
                          <a:off x="0" y="0"/>
                          <a:ext cx="5097112" cy="38226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808181F-830B-BD63-34A9-272380E99BA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294680">
                <a:off x="299013" y="693373"/>
                <a:ext cx="5097112" cy="3822600"/>
              </a:xfrm>
              <a:prstGeom prst="rect">
                <a:avLst/>
              </a:prstGeom>
              <a:effectLst/>
            </p:spPr>
          </p:pic>
        </mc:Fallback>
      </mc:AlternateContent>
      <p:sp>
        <p:nvSpPr>
          <p:cNvPr id="11" name="Moon 10">
            <a:extLst>
              <a:ext uri="{FF2B5EF4-FFF2-40B4-BE49-F238E27FC236}">
                <a16:creationId xmlns:a16="http://schemas.microsoft.com/office/drawing/2014/main" id="{3BDF667D-92E8-9E18-FB13-6AE588AEAA82}"/>
              </a:ext>
            </a:extLst>
          </p:cNvPr>
          <p:cNvSpPr/>
          <p:nvPr/>
        </p:nvSpPr>
        <p:spPr>
          <a:xfrm rot="16200000">
            <a:off x="4149919" y="-378956"/>
            <a:ext cx="1070517" cy="5371557"/>
          </a:xfrm>
          <a:prstGeom prst="moon">
            <a:avLst/>
          </a:prstGeom>
          <a:solidFill>
            <a:srgbClr val="0432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6964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224</TotalTime>
  <Words>2</Words>
  <Application>Microsoft Macintosh PowerPoint</Application>
  <PresentationFormat>Custom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0" baseType="lpstr">
      <vt:lpstr>Apple Chancery</vt:lpstr>
      <vt:lpstr>Arial</vt:lpstr>
      <vt:lpstr>Baguet Script</vt:lpstr>
      <vt:lpstr>Bodoni MT Poster Compressed</vt:lpstr>
      <vt:lpstr>Broadway</vt:lpstr>
      <vt:lpstr>Calibri</vt:lpstr>
      <vt:lpstr>Calibri Light</vt:lpstr>
      <vt:lpstr>Chalkboard</vt:lpstr>
      <vt:lpstr>Consolas</vt:lpstr>
      <vt:lpstr>Fairwater Script</vt:lpstr>
      <vt:lpstr>Gill Sans Ultra Bold</vt:lpstr>
      <vt:lpstr>Grotesque</vt:lpstr>
      <vt:lpstr>Herculanum</vt:lpstr>
      <vt:lpstr>Magneto</vt:lpstr>
      <vt:lpstr>Matura MT Script Capitals</vt:lpstr>
      <vt:lpstr>Modern Love Grunge</vt:lpstr>
      <vt:lpstr>Mystical Woods Rough Script</vt:lpstr>
      <vt:lpstr>Papyrus</vt:lpstr>
      <vt:lpstr>Perpetua</vt:lpstr>
      <vt:lpstr>Plantagenet Cherokee</vt:lpstr>
      <vt:lpstr>Rage Italic</vt:lpstr>
      <vt:lpstr>Rastanty Cortez</vt:lpstr>
      <vt:lpstr>Rockwell</vt:lpstr>
      <vt:lpstr>Snap ITC</vt:lpstr>
      <vt:lpstr>Stencil</vt:lpstr>
      <vt:lpstr>The Serif Hand</vt:lpstr>
      <vt:lpstr>Times New Roman</vt:lpstr>
      <vt:lpstr>Zapfino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9</cp:revision>
  <dcterms:created xsi:type="dcterms:W3CDTF">2025-03-05T09:50:13Z</dcterms:created>
  <dcterms:modified xsi:type="dcterms:W3CDTF">2025-03-20T17:55:01Z</dcterms:modified>
</cp:coreProperties>
</file>