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25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169" d="100"/>
          <a:sy n="169" d="100"/>
        </p:scale>
        <p:origin x="-960" y="-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90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0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52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17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56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43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02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2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01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5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69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BBB5-694B-E040-ACC8-A4873DC1C141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7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6B8D30B-2469-0A4B-822F-526887A93B76}"/>
              </a:ext>
            </a:extLst>
          </p:cNvPr>
          <p:cNvSpPr>
            <a:spLocks noChangeAspect="1"/>
          </p:cNvSpPr>
          <p:nvPr/>
        </p:nvSpPr>
        <p:spPr>
          <a:xfrm>
            <a:off x="2160000" y="1440000"/>
            <a:ext cx="4320000" cy="4320000"/>
          </a:xfrm>
          <a:prstGeom prst="ellipse">
            <a:avLst/>
          </a:prstGeom>
          <a:gradFill flip="none" rotWithShape="1">
            <a:gsLst>
              <a:gs pos="50000">
                <a:srgbClr val="808080">
                  <a:alpha val="0"/>
                </a:srgbClr>
              </a:gs>
              <a:gs pos="0">
                <a:schemeClr val="tx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5EB10CA8-5680-7C43-A61D-BD6D365B8C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5457634"/>
                  </p:ext>
                </p:extLst>
              </p:nvPr>
            </p:nvGraphicFramePr>
            <p:xfrm>
              <a:off x="0" y="1800000"/>
              <a:ext cx="4320000" cy="3599338"/>
            </p:xfrm>
            <a:graphic>
              <a:graphicData uri="http://schemas.microsoft.com/office/powerpoint/2016/slidezoom">
                <pslz:sldZm>
                  <pslz:sldZmObj sldId="325" cId="2586284233">
                    <pslz:zmPr id="{F1B53362-0C9C-E748-BCC0-08012331987F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359933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EB10CA8-5680-7C43-A61D-BD6D365B8C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800000"/>
                <a:ext cx="4320000" cy="3599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6059B44-01DB-874C-902A-4FD9BF11A0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5810884"/>
                  </p:ext>
                </p:extLst>
              </p:nvPr>
            </p:nvGraphicFramePr>
            <p:xfrm>
              <a:off x="4320000" y="1800000"/>
              <a:ext cx="4320000" cy="3599338"/>
            </p:xfrm>
            <a:graphic>
              <a:graphicData uri="http://schemas.microsoft.com/office/powerpoint/2016/slidezoom">
                <pslz:sldZm>
                  <pslz:sldZmObj sldId="325" cId="2586284233">
                    <pslz:zmPr id="{F1B53362-0C9C-E748-BCC0-08012331987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359933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6059B44-01DB-874C-902A-4FD9BF11A0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0000" y="1800000"/>
                <a:ext cx="4320000" cy="3599338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EFF43204-43CD-5B7E-201D-5CEDAF9BBABF}"/>
              </a:ext>
            </a:extLst>
          </p:cNvPr>
          <p:cNvSpPr>
            <a:spLocks noChangeAspect="1"/>
          </p:cNvSpPr>
          <p:nvPr/>
        </p:nvSpPr>
        <p:spPr>
          <a:xfrm>
            <a:off x="2520000" y="0"/>
            <a:ext cx="1440000" cy="1440000"/>
          </a:xfrm>
          <a:prstGeom prst="ellipse">
            <a:avLst/>
          </a:prstGeom>
          <a:gradFill flip="none" rotWithShape="1">
            <a:gsLst>
              <a:gs pos="70000">
                <a:srgbClr val="808080">
                  <a:alpha val="0"/>
                </a:srgbClr>
              </a:gs>
              <a:gs pos="100000">
                <a:schemeClr val="tx1">
                  <a:alpha val="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C0D58D-7746-618B-E0A3-CB3F5DC6A62E}"/>
              </a:ext>
            </a:extLst>
          </p:cNvPr>
          <p:cNvSpPr>
            <a:spLocks noChangeAspect="1"/>
          </p:cNvSpPr>
          <p:nvPr/>
        </p:nvSpPr>
        <p:spPr>
          <a:xfrm>
            <a:off x="4680000" y="0"/>
            <a:ext cx="1440000" cy="1440000"/>
          </a:xfrm>
          <a:prstGeom prst="ellipse">
            <a:avLst/>
          </a:prstGeom>
          <a:gradFill flip="none" rotWithShape="1">
            <a:gsLst>
              <a:gs pos="70000">
                <a:srgbClr val="808080">
                  <a:alpha val="0"/>
                </a:srgbClr>
              </a:gs>
              <a:gs pos="0">
                <a:schemeClr val="tx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1D75FA-B7DB-792C-4797-8E06ECB6E96F}"/>
              </a:ext>
            </a:extLst>
          </p:cNvPr>
          <p:cNvSpPr>
            <a:spLocks noChangeAspect="1"/>
          </p:cNvSpPr>
          <p:nvPr/>
        </p:nvSpPr>
        <p:spPr>
          <a:xfrm>
            <a:off x="2520000" y="5760687"/>
            <a:ext cx="1440000" cy="1440000"/>
          </a:xfrm>
          <a:prstGeom prst="ellipse">
            <a:avLst/>
          </a:prstGeom>
          <a:gradFill flip="none" rotWithShape="1">
            <a:gsLst>
              <a:gs pos="70000">
                <a:srgbClr val="808080">
                  <a:alpha val="0"/>
                </a:srgbClr>
              </a:gs>
              <a:gs pos="100000">
                <a:schemeClr val="tx1">
                  <a:alpha val="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7B1628-ECBE-68DB-6D8F-76864C296878}"/>
              </a:ext>
            </a:extLst>
          </p:cNvPr>
          <p:cNvSpPr>
            <a:spLocks noChangeAspect="1"/>
          </p:cNvSpPr>
          <p:nvPr/>
        </p:nvSpPr>
        <p:spPr>
          <a:xfrm>
            <a:off x="4680000" y="5760687"/>
            <a:ext cx="1440000" cy="1440000"/>
          </a:xfrm>
          <a:prstGeom prst="ellipse">
            <a:avLst/>
          </a:prstGeom>
          <a:gradFill flip="none" rotWithShape="1">
            <a:gsLst>
              <a:gs pos="70000">
                <a:srgbClr val="808080">
                  <a:alpha val="0"/>
                </a:srgbClr>
              </a:gs>
              <a:gs pos="0">
                <a:schemeClr val="tx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28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Horizon</dc:title>
  <dc:creator>Emlyn Corrin</dc:creator>
  <cp:lastModifiedBy>Emlyn Corrin</cp:lastModifiedBy>
  <cp:revision>6</cp:revision>
  <dcterms:created xsi:type="dcterms:W3CDTF">2024-07-07T20:21:01Z</dcterms:created>
  <dcterms:modified xsi:type="dcterms:W3CDTF">2025-03-24T12:27:27Z</dcterms:modified>
</cp:coreProperties>
</file>