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5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3" d="100"/>
          <a:sy n="11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7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0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9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03E3-79E0-1F49-8FAF-E3A7605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53" y="-607301"/>
            <a:ext cx="7452658" cy="378701"/>
          </a:xfrm>
        </p:spPr>
        <p:txBody>
          <a:bodyPr>
            <a:normAutofit/>
          </a:bodyPr>
          <a:lstStyle/>
          <a:p>
            <a:r>
              <a:rPr lang="en-GB" sz="2000" dirty="0"/>
              <a:t>Bubble Horizon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B8D30B-2469-0A4B-822F-526887A93B76}"/>
              </a:ext>
            </a:extLst>
          </p:cNvPr>
          <p:cNvSpPr>
            <a:spLocks noChangeAspect="1"/>
          </p:cNvSpPr>
          <p:nvPr/>
        </p:nvSpPr>
        <p:spPr>
          <a:xfrm>
            <a:off x="2160000" y="1440000"/>
            <a:ext cx="4320000" cy="43200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00B0F0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9635904"/>
                  </p:ext>
                </p:extLst>
              </p:nvPr>
            </p:nvGraphicFramePr>
            <p:xfrm>
              <a:off x="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359485"/>
                  </p:ext>
                </p:extLst>
              </p:nvPr>
            </p:nvGraphicFramePr>
            <p:xfrm>
              <a:off x="432000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00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2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Bubble Horizon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Horizon</dc:title>
  <dc:creator>Emlyn Corrin</dc:creator>
  <cp:lastModifiedBy>Emlyn Corrin</cp:lastModifiedBy>
  <cp:revision>3</cp:revision>
  <dcterms:created xsi:type="dcterms:W3CDTF">2024-07-07T20:21:01Z</dcterms:created>
  <dcterms:modified xsi:type="dcterms:W3CDTF">2024-07-19T18:02:58Z</dcterms:modified>
</cp:coreProperties>
</file>