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324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5" d="100"/>
          <a:sy n="95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43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48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76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35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76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76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48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25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29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52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29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96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7484-D807-1340-92E5-19ECBDB7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53" y="-696201"/>
            <a:ext cx="7452658" cy="493001"/>
          </a:xfrm>
        </p:spPr>
        <p:txBody>
          <a:bodyPr>
            <a:normAutofit/>
          </a:bodyPr>
          <a:lstStyle/>
          <a:p>
            <a:r>
              <a:rPr lang="en-GB" sz="2000" dirty="0"/>
              <a:t>Diamond Horizon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867E0-BD0C-C247-B41A-E980B0BC81FD}"/>
              </a:ext>
            </a:extLst>
          </p:cNvPr>
          <p:cNvSpPr>
            <a:spLocks noChangeAspect="1"/>
          </p:cNvSpPr>
          <p:nvPr/>
        </p:nvSpPr>
        <p:spPr>
          <a:xfrm>
            <a:off x="720000" y="720000"/>
            <a:ext cx="7200000" cy="7200000"/>
          </a:xfrm>
          <a:prstGeom prst="rect">
            <a:avLst/>
          </a:prstGeom>
          <a:gradFill>
            <a:gsLst>
              <a:gs pos="0">
                <a:srgbClr val="C00000">
                  <a:alpha val="50000"/>
                </a:srgbClr>
              </a:gs>
              <a:gs pos="55000">
                <a:schemeClr val="bg1">
                  <a:alpha val="0"/>
                </a:schemeClr>
              </a:gs>
              <a:gs pos="45000">
                <a:schemeClr val="bg1">
                  <a:alpha val="0"/>
                </a:schemeClr>
              </a:gs>
              <a:gs pos="100000">
                <a:srgbClr val="002060">
                  <a:alpha val="5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592AA862-97F0-FE4B-9EC9-C3B53474235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8072821"/>
                  </p:ext>
                </p:extLst>
              </p:nvPr>
            </p:nvGraphicFramePr>
            <p:xfrm>
              <a:off x="2880000" y="0"/>
              <a:ext cx="5760000" cy="5758941"/>
            </p:xfrm>
            <a:graphic>
              <a:graphicData uri="http://schemas.microsoft.com/office/powerpoint/2016/slidezoom">
                <pslz:sldZm>
                  <pslz:sldZmObj sldId="324" cId="76800403">
                    <pslz:zmPr id="{86EC19C7-B1CB-7544-8F89-CF8BCB3816B7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760000" cy="5758941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92AA862-97F0-FE4B-9EC9-C3B5347423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80000" y="0"/>
                <a:ext cx="5760000" cy="5758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4C4A62DA-1267-1C45-983E-159EE35E1B7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40436596"/>
                  </p:ext>
                </p:extLst>
              </p:nvPr>
            </p:nvGraphicFramePr>
            <p:xfrm>
              <a:off x="0" y="2880000"/>
              <a:ext cx="5760000" cy="5760000"/>
            </p:xfrm>
            <a:graphic>
              <a:graphicData uri="http://schemas.microsoft.com/office/powerpoint/2016/slidezoom">
                <pslz:sldZm>
                  <pslz:sldZmObj sldId="324" cId="76800403">
                    <pslz:zmPr id="{86EC19C7-B1CB-7544-8F89-CF8BCB3816B7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760000" cy="57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C4A62DA-1267-1C45-983E-159EE35E1B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2880000"/>
                <a:ext cx="5760000" cy="57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80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2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Diamond Horizon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Horizon</dc:title>
  <dc:creator>Emlyn Corrin</dc:creator>
  <cp:lastModifiedBy>Emlyn Corrin</cp:lastModifiedBy>
  <cp:revision>4</cp:revision>
  <dcterms:created xsi:type="dcterms:W3CDTF">2024-07-07T20:21:01Z</dcterms:created>
  <dcterms:modified xsi:type="dcterms:W3CDTF">2024-07-07T22:18:00Z</dcterms:modified>
</cp:coreProperties>
</file>