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25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BB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13" d="100"/>
          <a:sy n="113" d="100"/>
        </p:scale>
        <p:origin x="48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90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00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52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17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56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43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02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2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01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15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69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67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03E3-79E0-1F49-8FAF-E3A7605C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53" y="-607301"/>
            <a:ext cx="7452658" cy="378701"/>
          </a:xfrm>
        </p:spPr>
        <p:txBody>
          <a:bodyPr>
            <a:normAutofit/>
          </a:bodyPr>
          <a:lstStyle/>
          <a:p>
            <a:r>
              <a:rPr lang="en-GB" sz="2000" dirty="0"/>
              <a:t>Bubble Horizon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B8D30B-2469-0A4B-822F-526887A93B76}"/>
              </a:ext>
            </a:extLst>
          </p:cNvPr>
          <p:cNvSpPr>
            <a:spLocks noChangeAspect="1"/>
          </p:cNvSpPr>
          <p:nvPr/>
        </p:nvSpPr>
        <p:spPr>
          <a:xfrm>
            <a:off x="900000" y="180000"/>
            <a:ext cx="6840000" cy="6840000"/>
          </a:xfrm>
          <a:prstGeom prst="ellipse">
            <a:avLst/>
          </a:prstGeom>
          <a:gradFill>
            <a:gsLst>
              <a:gs pos="100000">
                <a:schemeClr val="tx1"/>
              </a:gs>
              <a:gs pos="30000">
                <a:schemeClr val="bg1">
                  <a:lumMod val="50000"/>
                </a:schemeClr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0">
                <a:schemeClr val="tx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5EB10CA8-5680-7C43-A61D-BD6D365B8C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66710706"/>
                  </p:ext>
                </p:extLst>
              </p:nvPr>
            </p:nvGraphicFramePr>
            <p:xfrm>
              <a:off x="0" y="1800000"/>
              <a:ext cx="4320000" cy="3599338"/>
            </p:xfrm>
            <a:graphic>
              <a:graphicData uri="http://schemas.microsoft.com/office/powerpoint/2016/slidezoom">
                <pslz:sldZm>
                  <pslz:sldZmObj sldId="325" cId="2586284233">
                    <pslz:zmPr id="{F1B53362-0C9C-E748-BCC0-08012331987F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359933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EB10CA8-5680-7C43-A61D-BD6D365B8C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800000"/>
                <a:ext cx="4320000" cy="3599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6059B44-01DB-874C-902A-4FD9BF11A00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78214389"/>
                  </p:ext>
                </p:extLst>
              </p:nvPr>
            </p:nvGraphicFramePr>
            <p:xfrm>
              <a:off x="4320000" y="1800000"/>
              <a:ext cx="4320000" cy="3599338"/>
            </p:xfrm>
            <a:graphic>
              <a:graphicData uri="http://schemas.microsoft.com/office/powerpoint/2016/slidezoom">
                <pslz:sldZm>
                  <pslz:sldZmObj sldId="325" cId="2586284233">
                    <pslz:zmPr id="{F1B53362-0C9C-E748-BCC0-08012331987F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359933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6059B44-01DB-874C-902A-4FD9BF11A0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0000" y="1800000"/>
                <a:ext cx="4320000" cy="3599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628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2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Bubble Horizon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Horizon</dc:title>
  <dc:creator>Emlyn Corrin</dc:creator>
  <cp:lastModifiedBy>Emlyn Corrin</cp:lastModifiedBy>
  <cp:revision>3</cp:revision>
  <dcterms:created xsi:type="dcterms:W3CDTF">2024-07-07T20:21:01Z</dcterms:created>
  <dcterms:modified xsi:type="dcterms:W3CDTF">2024-07-07T22:15:17Z</dcterms:modified>
</cp:coreProperties>
</file>