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11"/>
  </p:normalViewPr>
  <p:slideViewPr>
    <p:cSldViewPr snapToGrid="0">
      <p:cViewPr>
        <p:scale>
          <a:sx n="97" d="100"/>
          <a:sy n="97" d="100"/>
        </p:scale>
        <p:origin x="1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73530-1631-5E42-ACA7-93467384A31F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7825" y="1143000"/>
            <a:ext cx="3562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D6309-5F27-C049-AB4A-6E986240E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41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D6309-5F27-C049-AB4A-6E986240E9C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21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1555972"/>
                  </p:ext>
                </p:extLst>
              </p:nvPr>
            </p:nvGraphicFramePr>
            <p:xfrm>
              <a:off x="-2294" y="4163081"/>
              <a:ext cx="2397600" cy="2076686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97600" cy="2076686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94" y="4163081"/>
                <a:ext cx="2397600" cy="2076686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4770811"/>
                  </p:ext>
                </p:extLst>
              </p:nvPr>
            </p:nvGraphicFramePr>
            <p:xfrm>
              <a:off x="4797194" y="4163081"/>
              <a:ext cx="2397600" cy="2076686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97600" cy="2076686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7194" y="4163081"/>
                <a:ext cx="2397600" cy="2076686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0497047"/>
                  </p:ext>
                </p:extLst>
              </p:nvPr>
            </p:nvGraphicFramePr>
            <p:xfrm>
              <a:off x="2399594" y="1597"/>
              <a:ext cx="2397600" cy="207668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97600" cy="207668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9594" y="1597"/>
                <a:ext cx="2397600" cy="207668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3A013D21-2EC5-77B1-20C9-F4C644048E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4859338"/>
                  </p:ext>
                </p:extLst>
              </p:nvPr>
            </p:nvGraphicFramePr>
            <p:xfrm rot="10800000">
              <a:off x="2395306" y="2075815"/>
              <a:ext cx="2398191" cy="207719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2398191" cy="207719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A013D21-2EC5-77B1-20C9-F4C644048E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2395306" y="2075815"/>
                <a:ext cx="2398191" cy="207719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2DC35B99-716F-1BF2-AEC0-8B8863C316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0557837"/>
                  </p:ext>
                </p:extLst>
              </p:nvPr>
            </p:nvGraphicFramePr>
            <p:xfrm rot="10800000">
              <a:off x="3594604" y="4164178"/>
              <a:ext cx="2397600" cy="2076687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2397600" cy="2076687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DC35B99-716F-1BF2-AEC0-8B8863C316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3594604" y="4164178"/>
                <a:ext cx="2397600" cy="2076687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093DD6EA-D643-0120-107E-6978AFC119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3646977"/>
                  </p:ext>
                </p:extLst>
              </p:nvPr>
            </p:nvGraphicFramePr>
            <p:xfrm rot="10800000">
              <a:off x="1192213" y="4163081"/>
              <a:ext cx="2397600" cy="2076687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2397600" cy="2076687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93DD6EA-D643-0120-107E-6978AFC119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1192213" y="4163081"/>
                <a:ext cx="2397600" cy="2076687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10</cp:revision>
  <dcterms:created xsi:type="dcterms:W3CDTF">2024-06-01T12:59:37Z</dcterms:created>
  <dcterms:modified xsi:type="dcterms:W3CDTF">2024-10-20T23:17:43Z</dcterms:modified>
</cp:coreProperties>
</file>