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11"/>
  </p:normalViewPr>
  <p:slideViewPr>
    <p:cSldViewPr snapToGrid="0">
      <p:cViewPr varScale="1">
        <p:scale>
          <a:sx n="100" d="100"/>
          <a:sy n="100" d="100"/>
        </p:scale>
        <p:origin x="2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5088524"/>
                  </p:ext>
                </p:extLst>
              </p:nvPr>
            </p:nvGraphicFramePr>
            <p:xfrm>
              <a:off x="0" y="4052497"/>
              <a:ext cx="2520000" cy="2182703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0000" cy="218270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052497"/>
                <a:ext cx="2520000" cy="218270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5504"/>
                  </p:ext>
                </p:extLst>
              </p:nvPr>
            </p:nvGraphicFramePr>
            <p:xfrm>
              <a:off x="4680000" y="4052496"/>
              <a:ext cx="2520000" cy="2182703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0000" cy="218270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0000" y="4052496"/>
                <a:ext cx="2520000" cy="218270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9689500"/>
                  </p:ext>
                </p:extLst>
              </p:nvPr>
            </p:nvGraphicFramePr>
            <p:xfrm>
              <a:off x="1259657" y="0"/>
              <a:ext cx="4680000" cy="4053595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80000" cy="405359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657" y="0"/>
                <a:ext cx="4680000" cy="405359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9458149"/>
                  </p:ext>
                </p:extLst>
              </p:nvPr>
            </p:nvGraphicFramePr>
            <p:xfrm>
              <a:off x="2519313" y="4364310"/>
              <a:ext cx="2160000" cy="187088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187088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9313" y="4364310"/>
                <a:ext cx="2160000" cy="187088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2024-06-01T12:59:37Z</dcterms:created>
  <dcterms:modified xsi:type="dcterms:W3CDTF">2024-10-22T17:32:51Z</dcterms:modified>
</cp:coreProperties>
</file>