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577"/>
  </p:normalViewPr>
  <p:slideViewPr>
    <p:cSldViewPr snapToGrid="0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7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40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2488939"/>
                  </p:ext>
                </p:extLst>
              </p:nvPr>
            </p:nvGraphicFramePr>
            <p:xfrm>
              <a:off x="-1373" y="3895493"/>
              <a:ext cx="2700000" cy="2338610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0000" cy="233861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373" y="3895493"/>
                <a:ext cx="2700000" cy="233861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3119589"/>
                  </p:ext>
                </p:extLst>
              </p:nvPr>
            </p:nvGraphicFramePr>
            <p:xfrm>
              <a:off x="4500687" y="3895700"/>
              <a:ext cx="2701605" cy="2340000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1605" cy="234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00687" y="3895700"/>
                <a:ext cx="2701605" cy="234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p:sp>
        <p:nvSpPr>
          <p:cNvPr id="22" name="Triangle 21">
            <a:extLst>
              <a:ext uri="{FF2B5EF4-FFF2-40B4-BE49-F238E27FC236}">
                <a16:creationId xmlns:a16="http://schemas.microsoft.com/office/drawing/2014/main" id="{4A946DF9-310D-3634-4953-82AE4F351A1E}"/>
              </a:ext>
            </a:extLst>
          </p:cNvPr>
          <p:cNvSpPr/>
          <p:nvPr/>
        </p:nvSpPr>
        <p:spPr>
          <a:xfrm>
            <a:off x="-1" y="0"/>
            <a:ext cx="7200000" cy="6235200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9928844"/>
                  </p:ext>
                </p:extLst>
              </p:nvPr>
            </p:nvGraphicFramePr>
            <p:xfrm>
              <a:off x="2249313" y="0"/>
              <a:ext cx="2700000" cy="2338613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0000" cy="2338613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49313" y="0"/>
                <a:ext cx="2700000" cy="2338613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3A013D21-2EC5-77B1-20C9-F4C644048E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8915256"/>
                  </p:ext>
                </p:extLst>
              </p:nvPr>
            </p:nvGraphicFramePr>
            <p:xfrm>
              <a:off x="2698394" y="4670644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A013D21-2EC5-77B1-20C9-F4C644048E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98394" y="4670644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2DC35B99-716F-1BF2-AEC0-8B8863C316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17261127"/>
                  </p:ext>
                </p:extLst>
              </p:nvPr>
            </p:nvGraphicFramePr>
            <p:xfrm>
              <a:off x="1348627" y="2335322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DC35B99-716F-1BF2-AEC0-8B8863C316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48627" y="2335322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093DD6EA-D643-0120-107E-6978AFC119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73685353"/>
                  </p:ext>
                </p:extLst>
              </p:nvPr>
            </p:nvGraphicFramePr>
            <p:xfrm>
              <a:off x="4047255" y="2335322"/>
              <a:ext cx="1800000" cy="1559074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0" cy="155907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93DD6EA-D643-0120-107E-6978AFC119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47255" y="2335322"/>
                <a:ext cx="1800000" cy="155907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B4CB5699-9B48-A4F8-B6B4-75B1998ABC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8946009"/>
                  </p:ext>
                </p:extLst>
              </p:nvPr>
            </p:nvGraphicFramePr>
            <p:xfrm rot="10800000">
              <a:off x="3153425" y="3889609"/>
              <a:ext cx="889874" cy="770766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889874" cy="770766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4CB5699-9B48-A4F8-B6B4-75B1998ABC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10800000">
                <a:off x="3153425" y="3889609"/>
                <a:ext cx="889874" cy="770766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8</cp:revision>
  <dcterms:created xsi:type="dcterms:W3CDTF">2024-06-01T12:59:37Z</dcterms:created>
  <dcterms:modified xsi:type="dcterms:W3CDTF">2024-10-23T23:38:25Z</dcterms:modified>
</cp:coreProperties>
</file>