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6108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197"/>
  </p:normalViewPr>
  <p:slideViewPr>
    <p:cSldViewPr snapToGrid="0">
      <p:cViewPr>
        <p:scale>
          <a:sx n="96" d="100"/>
          <a:sy n="96" d="100"/>
        </p:scale>
        <p:origin x="7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99734"/>
            <a:ext cx="7344649" cy="2126733"/>
          </a:xfrm>
        </p:spPr>
        <p:txBody>
          <a:bodyPr anchor="b"/>
          <a:lstStyle>
            <a:lvl1pPr algn="ctr"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08482"/>
            <a:ext cx="6480572" cy="1474855"/>
          </a:xfrm>
        </p:spPr>
        <p:txBody>
          <a:bodyPr/>
          <a:lstStyle>
            <a:lvl1pPr marL="0" indent="0" algn="ctr">
              <a:buNone/>
              <a:defRPr sz="2138"/>
            </a:lvl1pPr>
            <a:lvl2pPr marL="407228" indent="0" algn="ctr">
              <a:buNone/>
              <a:defRPr sz="1781"/>
            </a:lvl2pPr>
            <a:lvl3pPr marL="814456" indent="0" algn="ctr">
              <a:buNone/>
              <a:defRPr sz="1603"/>
            </a:lvl3pPr>
            <a:lvl4pPr marL="1221684" indent="0" algn="ctr">
              <a:buNone/>
              <a:defRPr sz="1425"/>
            </a:lvl4pPr>
            <a:lvl5pPr marL="1628912" indent="0" algn="ctr">
              <a:buNone/>
              <a:defRPr sz="1425"/>
            </a:lvl5pPr>
            <a:lvl6pPr marL="2036140" indent="0" algn="ctr">
              <a:buNone/>
              <a:defRPr sz="1425"/>
            </a:lvl6pPr>
            <a:lvl7pPr marL="2443368" indent="0" algn="ctr">
              <a:buNone/>
              <a:defRPr sz="1425"/>
            </a:lvl7pPr>
            <a:lvl8pPr marL="2850596" indent="0" algn="ctr">
              <a:buNone/>
              <a:defRPr sz="1425"/>
            </a:lvl8pPr>
            <a:lvl9pPr marL="3257824" indent="0" algn="ctr">
              <a:buNone/>
              <a:defRPr sz="142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4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232"/>
            <a:ext cx="1863165" cy="51768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232"/>
            <a:ext cx="5481484" cy="51768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2935"/>
            <a:ext cx="7452658" cy="2541049"/>
          </a:xfrm>
        </p:spPr>
        <p:txBody>
          <a:bodyPr anchor="b"/>
          <a:lstStyle>
            <a:lvl1pPr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88023"/>
            <a:ext cx="7452658" cy="1336278"/>
          </a:xfrm>
        </p:spPr>
        <p:txBody>
          <a:bodyPr/>
          <a:lstStyle>
            <a:lvl1pPr marL="0" indent="0">
              <a:buNone/>
              <a:defRPr sz="2138">
                <a:solidFill>
                  <a:schemeClr val="tx1"/>
                </a:solidFill>
              </a:defRPr>
            </a:lvl1pPr>
            <a:lvl2pPr marL="407228" indent="0">
              <a:buNone/>
              <a:defRPr sz="1781">
                <a:solidFill>
                  <a:schemeClr val="tx1">
                    <a:tint val="75000"/>
                  </a:schemeClr>
                </a:solidFill>
              </a:defRPr>
            </a:lvl2pPr>
            <a:lvl3pPr marL="814456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3pPr>
            <a:lvl4pPr marL="122168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62891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0361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44336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285059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25782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233"/>
            <a:ext cx="7452658" cy="11807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97480"/>
            <a:ext cx="3655447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1372"/>
            <a:ext cx="3655447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97480"/>
            <a:ext cx="3673450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1372"/>
            <a:ext cx="3673450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5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79541"/>
            <a:ext cx="4374386" cy="4341136"/>
          </a:xfrm>
        </p:spPr>
        <p:txBody>
          <a:bodyPr/>
          <a:lstStyle>
            <a:lvl1pPr>
              <a:defRPr sz="2850"/>
            </a:lvl1pPr>
            <a:lvl2pPr>
              <a:defRPr sz="2494"/>
            </a:lvl2pPr>
            <a:lvl3pPr>
              <a:defRPr sz="2138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79541"/>
            <a:ext cx="4374386" cy="4341136"/>
          </a:xfrm>
        </p:spPr>
        <p:txBody>
          <a:bodyPr anchor="t"/>
          <a:lstStyle>
            <a:lvl1pPr marL="0" indent="0">
              <a:buNone/>
              <a:defRPr sz="2850"/>
            </a:lvl1pPr>
            <a:lvl2pPr marL="407228" indent="0">
              <a:buNone/>
              <a:defRPr sz="2494"/>
            </a:lvl2pPr>
            <a:lvl3pPr marL="814456" indent="0">
              <a:buNone/>
              <a:defRPr sz="2138"/>
            </a:lvl3pPr>
            <a:lvl4pPr marL="1221684" indent="0">
              <a:buNone/>
              <a:defRPr sz="1781"/>
            </a:lvl4pPr>
            <a:lvl5pPr marL="1628912" indent="0">
              <a:buNone/>
              <a:defRPr sz="1781"/>
            </a:lvl5pPr>
            <a:lvl6pPr marL="2036140" indent="0">
              <a:buNone/>
              <a:defRPr sz="1781"/>
            </a:lvl6pPr>
            <a:lvl7pPr marL="2443368" indent="0">
              <a:buNone/>
              <a:defRPr sz="1781"/>
            </a:lvl7pPr>
            <a:lvl8pPr marL="2850596" indent="0">
              <a:buNone/>
              <a:defRPr sz="1781"/>
            </a:lvl8pPr>
            <a:lvl9pPr marL="3257824" indent="0">
              <a:buNone/>
              <a:defRPr sz="17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7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233"/>
            <a:ext cx="7452658" cy="1180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6159"/>
            <a:ext cx="7452658" cy="387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4B48-4CE8-9446-9965-899F00208579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61861"/>
            <a:ext cx="2916258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4456" rtl="0" eaLnBrk="1" latinLnBrk="0" hangingPunct="1">
        <a:lnSpc>
          <a:spcPct val="90000"/>
        </a:lnSpc>
        <a:spcBef>
          <a:spcPct val="0"/>
        </a:spcBef>
        <a:buNone/>
        <a:defRPr sz="3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614" indent="-203614" algn="l" defTabSz="814456" rtl="0" eaLnBrk="1" latinLnBrk="0" hangingPunct="1">
        <a:lnSpc>
          <a:spcPct val="90000"/>
        </a:lnSpc>
        <a:spcBef>
          <a:spcPts val="891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1pPr>
      <a:lvl2pPr marL="61084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2pPr>
      <a:lvl3pPr marL="101807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42529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832526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239754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64698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305421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46143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1pPr>
      <a:lvl2pPr marL="40722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2pPr>
      <a:lvl3pPr marL="81445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3pPr>
      <a:lvl4pPr marL="122168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628912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03614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44336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285059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25782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1195839"/>
                  </p:ext>
                </p:extLst>
              </p:nvPr>
            </p:nvGraphicFramePr>
            <p:xfrm rot="5400000">
              <a:off x="3424378" y="895111"/>
              <a:ext cx="6109200" cy="4318978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6109200" cy="431897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424378" y="895111"/>
                <a:ext cx="6109200" cy="43189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597070-7B0F-012C-4A0E-58808343D6CD}"/>
              </a:ext>
            </a:extLst>
          </p:cNvPr>
          <p:cNvSpPr/>
          <p:nvPr/>
        </p:nvSpPr>
        <p:spPr>
          <a:xfrm>
            <a:off x="4319489" y="-1801"/>
            <a:ext cx="4318978" cy="610920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9199791"/>
                  </p:ext>
                </p:extLst>
              </p:nvPr>
            </p:nvGraphicFramePr>
            <p:xfrm rot="16200000">
              <a:off x="-894600" y="893311"/>
              <a:ext cx="6109200" cy="4318978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6109200" cy="431897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-894600" y="893311"/>
                <a:ext cx="6109200" cy="431897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1A74561-E582-E48D-14C7-F8FF91DAD35B}"/>
              </a:ext>
            </a:extLst>
          </p:cNvPr>
          <p:cNvSpPr/>
          <p:nvPr/>
        </p:nvSpPr>
        <p:spPr>
          <a:xfrm>
            <a:off x="0" y="0"/>
            <a:ext cx="4318978" cy="610920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A3E99A-346F-870B-20C2-9ABEB0C57F28}"/>
              </a:ext>
            </a:extLst>
          </p:cNvPr>
          <p:cNvCxnSpPr/>
          <p:nvPr/>
        </p:nvCxnSpPr>
        <p:spPr>
          <a:xfrm>
            <a:off x="2160000" y="3052800"/>
            <a:ext cx="4320000" cy="0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8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2024-10-16T20:49:31Z</dcterms:created>
  <dcterms:modified xsi:type="dcterms:W3CDTF">2024-10-25T20:57:29Z</dcterms:modified>
</cp:coreProperties>
</file>