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>
        <p:scale>
          <a:sx n="98" d="100"/>
          <a:sy n="98" d="100"/>
        </p:scale>
        <p:origin x="165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44FCDCDE-CD7A-8ACD-9FCC-A6229ACE5749}"/>
              </a:ext>
            </a:extLst>
          </p:cNvPr>
          <p:cNvSpPr/>
          <p:nvPr/>
        </p:nvSpPr>
        <p:spPr>
          <a:xfrm>
            <a:off x="7200" y="7200"/>
            <a:ext cx="6462000" cy="6462000"/>
          </a:xfrm>
          <a:prstGeom prst="plus">
            <a:avLst>
              <a:gd name="adj" fmla="val 33331"/>
            </a:avLst>
          </a:prstGeom>
          <a:solidFill>
            <a:srgbClr val="002060">
              <a:alpha val="10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9152669"/>
                  </p:ext>
                </p:extLst>
              </p:nvPr>
            </p:nvGraphicFramePr>
            <p:xfrm>
              <a:off x="1440000" y="7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0000" y="72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0715186"/>
                  </p:ext>
                </p:extLst>
              </p:nvPr>
            </p:nvGraphicFramePr>
            <p:xfrm>
              <a:off x="720000" y="288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E59A96-41B1-1A67-AAC1-BEC721E088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000" y="288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2164990"/>
                  </p:ext>
                </p:extLst>
              </p:nvPr>
            </p:nvGraphicFramePr>
            <p:xfrm>
              <a:off x="3600000" y="144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594CDD3-D383-E137-511D-841491BF69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00000" y="144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8072731"/>
                  </p:ext>
                </p:extLst>
              </p:nvPr>
            </p:nvGraphicFramePr>
            <p:xfrm>
              <a:off x="2160000" y="215965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0000" y="215965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6521450"/>
                  </p:ext>
                </p:extLst>
              </p:nvPr>
            </p:nvGraphicFramePr>
            <p:xfrm>
              <a:off x="2880000" y="360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80000" y="360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2024-06-01T13:20:17Z</dcterms:created>
  <dcterms:modified xsi:type="dcterms:W3CDTF">2024-10-14T16:37:39Z</dcterms:modified>
</cp:coreProperties>
</file>