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>
      <p:cViewPr varScale="1">
        <p:scale>
          <a:sx n="128" d="100"/>
          <a:sy n="128" d="100"/>
        </p:scale>
        <p:origin x="17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63994-4B24-C946-B3E6-59CBCACE5442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87A291-39AE-254C-AF5A-AB1EF74ADE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79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87A291-39AE-254C-AF5A-AB1EF74ADE8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112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9892557"/>
                  </p:ext>
                </p:extLst>
              </p:nvPr>
            </p:nvGraphicFramePr>
            <p:xfrm>
              <a:off x="1437974" y="866283"/>
              <a:ext cx="4320000" cy="374177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374177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7974" y="866283"/>
                <a:ext cx="4320000" cy="374177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5685025"/>
                  </p:ext>
                </p:extLst>
              </p:nvPr>
            </p:nvGraphicFramePr>
            <p:xfrm>
              <a:off x="0" y="0"/>
              <a:ext cx="2880327" cy="2494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327" cy="2494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0" y="0"/>
                <a:ext cx="2880327" cy="2494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9734162"/>
                  </p:ext>
                </p:extLst>
              </p:nvPr>
            </p:nvGraphicFramePr>
            <p:xfrm>
              <a:off x="4318986" y="30500"/>
              <a:ext cx="2880327" cy="2494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327" cy="2494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18986" y="30500"/>
                <a:ext cx="2880327" cy="2494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38BBC09-0F8F-B030-321C-4503F68E97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33513159"/>
                  </p:ext>
                </p:extLst>
              </p:nvPr>
            </p:nvGraphicFramePr>
            <p:xfrm rot="10800000">
              <a:off x="2157812" y="3710400"/>
              <a:ext cx="2880326" cy="249480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2880326" cy="24948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38BBC09-0F8F-B030-321C-4503F68E97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2157812" y="3710400"/>
                <a:ext cx="2880326" cy="24948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F30B064-01AB-876B-89DC-90500B90CE98}"/>
              </a:ext>
            </a:extLst>
          </p:cNvPr>
          <p:cNvSpPr/>
          <p:nvPr/>
        </p:nvSpPr>
        <p:spPr>
          <a:xfrm>
            <a:off x="2880327" y="1505415"/>
            <a:ext cx="1438659" cy="1438659"/>
          </a:xfrm>
          <a:prstGeom prst="ellipse">
            <a:avLst/>
          </a:prstGeom>
          <a:gradFill flip="none" rotWithShape="1">
            <a:gsLst>
              <a:gs pos="0">
                <a:schemeClr val="tx1">
                  <a:alpha val="15000"/>
                </a:schemeClr>
              </a:gs>
              <a:gs pos="50000">
                <a:srgbClr val="FFC000">
                  <a:alpha val="1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2024-06-01T12:59:37Z</dcterms:created>
  <dcterms:modified xsi:type="dcterms:W3CDTF">2024-10-18T23:31:11Z</dcterms:modified>
</cp:coreProperties>
</file>