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8640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0563"/>
  </p:normalViewPr>
  <p:slideViewPr>
    <p:cSldViewPr snapToGrid="0">
      <p:cViewPr varScale="1">
        <p:scale>
          <a:sx n="106" d="100"/>
          <a:sy n="106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45E82-7B42-A74F-8BFC-0AA10BEB2623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6388" y="1143000"/>
            <a:ext cx="3705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E5005-6ADA-BF49-9779-9D293ABCBF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16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Koch Curve (delete the horizontal line to see just the curve, but it will eventually fade out)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76C3-AF84-0440-9FDE-505F611B62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512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78222"/>
            <a:ext cx="7344649" cy="250642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781306"/>
            <a:ext cx="6480572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36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13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83297"/>
            <a:ext cx="186316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83297"/>
            <a:ext cx="548148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1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93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94831"/>
            <a:ext cx="7452658" cy="299471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817876"/>
            <a:ext cx="7452658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6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41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299"/>
            <a:ext cx="745265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764832"/>
            <a:ext cx="3655447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629749"/>
            <a:ext cx="365544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764832"/>
            <a:ext cx="3673450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629749"/>
            <a:ext cx="367345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62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5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95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36570"/>
            <a:ext cx="4374386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09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36570"/>
            <a:ext cx="4374386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14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83299"/>
            <a:ext cx="7452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916484"/>
            <a:ext cx="74526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E8049-E101-1D4D-AC32-01FB6D0C811C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672698"/>
            <a:ext cx="29162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08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1FAB4BAB-BD80-CB44-9A84-8A54F3A8BB2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57816996"/>
                  </p:ext>
                </p:extLst>
              </p:nvPr>
            </p:nvGraphicFramePr>
            <p:xfrm>
              <a:off x="-12041" y="3209183"/>
              <a:ext cx="3957849" cy="3297600"/>
            </p:xfrm>
            <a:graphic>
              <a:graphicData uri="http://schemas.microsoft.com/office/powerpoint/2016/slidezoom">
                <pslz:sldZm>
                  <pslz:sldZmObj sldId="256" cId="1237165296">
                    <pslz:zmPr id="{0BAFA71D-D48A-1A45-AEF5-837069E96D5F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57849" cy="32976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FAB4BAB-BD80-CB44-9A84-8A54F3A8BB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2041" y="3209183"/>
                <a:ext cx="3957849" cy="32976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730E1748-68C9-F14A-BF50-F7FB0E9901E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65482808"/>
                  </p:ext>
                </p:extLst>
              </p:nvPr>
            </p:nvGraphicFramePr>
            <p:xfrm>
              <a:off x="4680149" y="3209183"/>
              <a:ext cx="3957849" cy="3297600"/>
            </p:xfrm>
            <a:graphic>
              <a:graphicData uri="http://schemas.microsoft.com/office/powerpoint/2016/slidezoom">
                <pslz:sldZm>
                  <pslz:sldZmObj sldId="256" cId="1237165296">
                    <pslz:zmPr id="{0BAFA71D-D48A-1A45-AEF5-837069E96D5F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57849" cy="32976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30E1748-68C9-F14A-BF50-F7FB0E9901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80149" y="3209183"/>
                <a:ext cx="3957849" cy="32976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B32DD012-8E67-D146-A422-A3B1B350FBD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44589295"/>
                  </p:ext>
                </p:extLst>
              </p:nvPr>
            </p:nvGraphicFramePr>
            <p:xfrm rot="16500000">
              <a:off x="1097043" y="2208150"/>
              <a:ext cx="3957849" cy="3297600"/>
            </p:xfrm>
            <a:graphic>
              <a:graphicData uri="http://schemas.microsoft.com/office/powerpoint/2016/slidezoom">
                <pslz:sldZm>
                  <pslz:sldZmObj sldId="256" cId="1237165296">
                    <pslz:zmPr id="{0BAFA71D-D48A-1A45-AEF5-837069E96D5F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6500000">
                          <a:off x="0" y="0"/>
                          <a:ext cx="3957849" cy="32976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32DD012-8E67-D146-A422-A3B1B350FBD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6500000">
                <a:off x="1097043" y="2208150"/>
                <a:ext cx="3957849" cy="32976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7895DA2B-623B-1C49-8413-BEDEBE4917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8755511"/>
                  </p:ext>
                </p:extLst>
              </p:nvPr>
            </p:nvGraphicFramePr>
            <p:xfrm rot="5100000">
              <a:off x="3566337" y="2216462"/>
              <a:ext cx="3957849" cy="3297600"/>
            </p:xfrm>
            <a:graphic>
              <a:graphicData uri="http://schemas.microsoft.com/office/powerpoint/2016/slidezoom">
                <pslz:sldZm>
                  <pslz:sldZmObj sldId="256" cId="1237165296">
                    <pslz:zmPr id="{0BAFA71D-D48A-1A45-AEF5-837069E96D5F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100000">
                          <a:off x="0" y="0"/>
                          <a:ext cx="3957849" cy="32976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895DA2B-623B-1C49-8413-BEDEBE4917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5100000">
                <a:off x="3566337" y="2216462"/>
                <a:ext cx="3957849" cy="32976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716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21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 Curve</dc:title>
  <dc:creator>Emlyn Corrin</dc:creator>
  <cp:lastModifiedBy>Emlyn Corrin</cp:lastModifiedBy>
  <cp:revision>5</cp:revision>
  <dcterms:created xsi:type="dcterms:W3CDTF">2024-07-07T19:05:05Z</dcterms:created>
  <dcterms:modified xsi:type="dcterms:W3CDTF">2024-10-15T16:45:14Z</dcterms:modified>
</cp:coreProperties>
</file>