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6108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6197"/>
  </p:normalViewPr>
  <p:slideViewPr>
    <p:cSldViewPr snapToGrid="0">
      <p:cViewPr varScale="1">
        <p:scale>
          <a:sx n="110" d="100"/>
          <a:sy n="110" d="100"/>
        </p:scale>
        <p:origin x="6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99734"/>
            <a:ext cx="7344649" cy="2126733"/>
          </a:xfrm>
        </p:spPr>
        <p:txBody>
          <a:bodyPr anchor="b"/>
          <a:lstStyle>
            <a:lvl1pPr algn="ctr">
              <a:defRPr sz="5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208482"/>
            <a:ext cx="6480572" cy="1474855"/>
          </a:xfrm>
        </p:spPr>
        <p:txBody>
          <a:bodyPr/>
          <a:lstStyle>
            <a:lvl1pPr marL="0" indent="0" algn="ctr">
              <a:buNone/>
              <a:defRPr sz="2138"/>
            </a:lvl1pPr>
            <a:lvl2pPr marL="407228" indent="0" algn="ctr">
              <a:buNone/>
              <a:defRPr sz="1781"/>
            </a:lvl2pPr>
            <a:lvl3pPr marL="814456" indent="0" algn="ctr">
              <a:buNone/>
              <a:defRPr sz="1603"/>
            </a:lvl3pPr>
            <a:lvl4pPr marL="1221684" indent="0" algn="ctr">
              <a:buNone/>
              <a:defRPr sz="1425"/>
            </a:lvl4pPr>
            <a:lvl5pPr marL="1628912" indent="0" algn="ctr">
              <a:buNone/>
              <a:defRPr sz="1425"/>
            </a:lvl5pPr>
            <a:lvl6pPr marL="2036140" indent="0" algn="ctr">
              <a:buNone/>
              <a:defRPr sz="1425"/>
            </a:lvl6pPr>
            <a:lvl7pPr marL="2443368" indent="0" algn="ctr">
              <a:buNone/>
              <a:defRPr sz="1425"/>
            </a:lvl7pPr>
            <a:lvl8pPr marL="2850596" indent="0" algn="ctr">
              <a:buNone/>
              <a:defRPr sz="1425"/>
            </a:lvl8pPr>
            <a:lvl9pPr marL="3257824" indent="0" algn="ctr">
              <a:buNone/>
              <a:defRPr sz="142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4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8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25232"/>
            <a:ext cx="1863165" cy="51768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25232"/>
            <a:ext cx="5481484" cy="51768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73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50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522935"/>
            <a:ext cx="7452658" cy="2541049"/>
          </a:xfrm>
        </p:spPr>
        <p:txBody>
          <a:bodyPr anchor="b"/>
          <a:lstStyle>
            <a:lvl1pPr>
              <a:defRPr sz="5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088023"/>
            <a:ext cx="7452658" cy="1336278"/>
          </a:xfrm>
        </p:spPr>
        <p:txBody>
          <a:bodyPr/>
          <a:lstStyle>
            <a:lvl1pPr marL="0" indent="0">
              <a:buNone/>
              <a:defRPr sz="2138">
                <a:solidFill>
                  <a:schemeClr val="tx1"/>
                </a:solidFill>
              </a:defRPr>
            </a:lvl1pPr>
            <a:lvl2pPr marL="407228" indent="0">
              <a:buNone/>
              <a:defRPr sz="1781">
                <a:solidFill>
                  <a:schemeClr val="tx1">
                    <a:tint val="75000"/>
                  </a:schemeClr>
                </a:solidFill>
              </a:defRPr>
            </a:lvl2pPr>
            <a:lvl3pPr marL="814456" indent="0">
              <a:buNone/>
              <a:defRPr sz="1603">
                <a:solidFill>
                  <a:schemeClr val="tx1">
                    <a:tint val="75000"/>
                  </a:schemeClr>
                </a:solidFill>
              </a:defRPr>
            </a:lvl3pPr>
            <a:lvl4pPr marL="1221684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628912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03614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443368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285059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257824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2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626159"/>
            <a:ext cx="3672324" cy="38759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626159"/>
            <a:ext cx="3672324" cy="38759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25233"/>
            <a:ext cx="7452658" cy="118073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97480"/>
            <a:ext cx="3655447" cy="733892"/>
          </a:xfrm>
        </p:spPr>
        <p:txBody>
          <a:bodyPr anchor="b"/>
          <a:lstStyle>
            <a:lvl1pPr marL="0" indent="0">
              <a:buNone/>
              <a:defRPr sz="2138" b="1"/>
            </a:lvl1pPr>
            <a:lvl2pPr marL="407228" indent="0">
              <a:buNone/>
              <a:defRPr sz="1781" b="1"/>
            </a:lvl2pPr>
            <a:lvl3pPr marL="814456" indent="0">
              <a:buNone/>
              <a:defRPr sz="1603" b="1"/>
            </a:lvl3pPr>
            <a:lvl4pPr marL="1221684" indent="0">
              <a:buNone/>
              <a:defRPr sz="1425" b="1"/>
            </a:lvl4pPr>
            <a:lvl5pPr marL="1628912" indent="0">
              <a:buNone/>
              <a:defRPr sz="1425" b="1"/>
            </a:lvl5pPr>
            <a:lvl6pPr marL="2036140" indent="0">
              <a:buNone/>
              <a:defRPr sz="1425" b="1"/>
            </a:lvl6pPr>
            <a:lvl7pPr marL="2443368" indent="0">
              <a:buNone/>
              <a:defRPr sz="1425" b="1"/>
            </a:lvl7pPr>
            <a:lvl8pPr marL="2850596" indent="0">
              <a:buNone/>
              <a:defRPr sz="1425" b="1"/>
            </a:lvl8pPr>
            <a:lvl9pPr marL="3257824" indent="0">
              <a:buNone/>
              <a:defRPr sz="142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231372"/>
            <a:ext cx="3655447" cy="3282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97480"/>
            <a:ext cx="3673450" cy="733892"/>
          </a:xfrm>
        </p:spPr>
        <p:txBody>
          <a:bodyPr anchor="b"/>
          <a:lstStyle>
            <a:lvl1pPr marL="0" indent="0">
              <a:buNone/>
              <a:defRPr sz="2138" b="1"/>
            </a:lvl1pPr>
            <a:lvl2pPr marL="407228" indent="0">
              <a:buNone/>
              <a:defRPr sz="1781" b="1"/>
            </a:lvl2pPr>
            <a:lvl3pPr marL="814456" indent="0">
              <a:buNone/>
              <a:defRPr sz="1603" b="1"/>
            </a:lvl3pPr>
            <a:lvl4pPr marL="1221684" indent="0">
              <a:buNone/>
              <a:defRPr sz="1425" b="1"/>
            </a:lvl4pPr>
            <a:lvl5pPr marL="1628912" indent="0">
              <a:buNone/>
              <a:defRPr sz="1425" b="1"/>
            </a:lvl5pPr>
            <a:lvl6pPr marL="2036140" indent="0">
              <a:buNone/>
              <a:defRPr sz="1425" b="1"/>
            </a:lvl6pPr>
            <a:lvl7pPr marL="2443368" indent="0">
              <a:buNone/>
              <a:defRPr sz="1425" b="1"/>
            </a:lvl7pPr>
            <a:lvl8pPr marL="2850596" indent="0">
              <a:buNone/>
              <a:defRPr sz="1425" b="1"/>
            </a:lvl8pPr>
            <a:lvl9pPr marL="3257824" indent="0">
              <a:buNone/>
              <a:defRPr sz="142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231372"/>
            <a:ext cx="3673450" cy="3282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5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74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02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247"/>
            <a:ext cx="2786871" cy="1425363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79541"/>
            <a:ext cx="4374386" cy="4341136"/>
          </a:xfrm>
        </p:spPr>
        <p:txBody>
          <a:bodyPr/>
          <a:lstStyle>
            <a:lvl1pPr>
              <a:defRPr sz="2850"/>
            </a:lvl1pPr>
            <a:lvl2pPr>
              <a:defRPr sz="2494"/>
            </a:lvl2pPr>
            <a:lvl3pPr>
              <a:defRPr sz="2138"/>
            </a:lvl3pPr>
            <a:lvl4pPr>
              <a:defRPr sz="1781"/>
            </a:lvl4pPr>
            <a:lvl5pPr>
              <a:defRPr sz="1781"/>
            </a:lvl5pPr>
            <a:lvl6pPr>
              <a:defRPr sz="1781"/>
            </a:lvl6pPr>
            <a:lvl7pPr>
              <a:defRPr sz="1781"/>
            </a:lvl7pPr>
            <a:lvl8pPr>
              <a:defRPr sz="1781"/>
            </a:lvl8pPr>
            <a:lvl9pPr>
              <a:defRPr sz="17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2610"/>
            <a:ext cx="2786871" cy="3395137"/>
          </a:xfrm>
        </p:spPr>
        <p:txBody>
          <a:bodyPr/>
          <a:lstStyle>
            <a:lvl1pPr marL="0" indent="0">
              <a:buNone/>
              <a:defRPr sz="1425"/>
            </a:lvl1pPr>
            <a:lvl2pPr marL="407228" indent="0">
              <a:buNone/>
              <a:defRPr sz="1247"/>
            </a:lvl2pPr>
            <a:lvl3pPr marL="814456" indent="0">
              <a:buNone/>
              <a:defRPr sz="1069"/>
            </a:lvl3pPr>
            <a:lvl4pPr marL="1221684" indent="0">
              <a:buNone/>
              <a:defRPr sz="891"/>
            </a:lvl4pPr>
            <a:lvl5pPr marL="1628912" indent="0">
              <a:buNone/>
              <a:defRPr sz="891"/>
            </a:lvl5pPr>
            <a:lvl6pPr marL="2036140" indent="0">
              <a:buNone/>
              <a:defRPr sz="891"/>
            </a:lvl6pPr>
            <a:lvl7pPr marL="2443368" indent="0">
              <a:buNone/>
              <a:defRPr sz="891"/>
            </a:lvl7pPr>
            <a:lvl8pPr marL="2850596" indent="0">
              <a:buNone/>
              <a:defRPr sz="891"/>
            </a:lvl8pPr>
            <a:lvl9pPr marL="3257824" indent="0">
              <a:buNone/>
              <a:defRPr sz="8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247"/>
            <a:ext cx="2786871" cy="1425363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79541"/>
            <a:ext cx="4374386" cy="4341136"/>
          </a:xfrm>
        </p:spPr>
        <p:txBody>
          <a:bodyPr anchor="t"/>
          <a:lstStyle>
            <a:lvl1pPr marL="0" indent="0">
              <a:buNone/>
              <a:defRPr sz="2850"/>
            </a:lvl1pPr>
            <a:lvl2pPr marL="407228" indent="0">
              <a:buNone/>
              <a:defRPr sz="2494"/>
            </a:lvl2pPr>
            <a:lvl3pPr marL="814456" indent="0">
              <a:buNone/>
              <a:defRPr sz="2138"/>
            </a:lvl3pPr>
            <a:lvl4pPr marL="1221684" indent="0">
              <a:buNone/>
              <a:defRPr sz="1781"/>
            </a:lvl4pPr>
            <a:lvl5pPr marL="1628912" indent="0">
              <a:buNone/>
              <a:defRPr sz="1781"/>
            </a:lvl5pPr>
            <a:lvl6pPr marL="2036140" indent="0">
              <a:buNone/>
              <a:defRPr sz="1781"/>
            </a:lvl6pPr>
            <a:lvl7pPr marL="2443368" indent="0">
              <a:buNone/>
              <a:defRPr sz="1781"/>
            </a:lvl7pPr>
            <a:lvl8pPr marL="2850596" indent="0">
              <a:buNone/>
              <a:defRPr sz="1781"/>
            </a:lvl8pPr>
            <a:lvl9pPr marL="3257824" indent="0">
              <a:buNone/>
              <a:defRPr sz="17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2610"/>
            <a:ext cx="2786871" cy="3395137"/>
          </a:xfrm>
        </p:spPr>
        <p:txBody>
          <a:bodyPr/>
          <a:lstStyle>
            <a:lvl1pPr marL="0" indent="0">
              <a:buNone/>
              <a:defRPr sz="1425"/>
            </a:lvl1pPr>
            <a:lvl2pPr marL="407228" indent="0">
              <a:buNone/>
              <a:defRPr sz="1247"/>
            </a:lvl2pPr>
            <a:lvl3pPr marL="814456" indent="0">
              <a:buNone/>
              <a:defRPr sz="1069"/>
            </a:lvl3pPr>
            <a:lvl4pPr marL="1221684" indent="0">
              <a:buNone/>
              <a:defRPr sz="891"/>
            </a:lvl4pPr>
            <a:lvl5pPr marL="1628912" indent="0">
              <a:buNone/>
              <a:defRPr sz="891"/>
            </a:lvl5pPr>
            <a:lvl6pPr marL="2036140" indent="0">
              <a:buNone/>
              <a:defRPr sz="891"/>
            </a:lvl6pPr>
            <a:lvl7pPr marL="2443368" indent="0">
              <a:buNone/>
              <a:defRPr sz="891"/>
            </a:lvl7pPr>
            <a:lvl8pPr marL="2850596" indent="0">
              <a:buNone/>
              <a:defRPr sz="891"/>
            </a:lvl8pPr>
            <a:lvl9pPr marL="3257824" indent="0">
              <a:buNone/>
              <a:defRPr sz="8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7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25233"/>
            <a:ext cx="7452658" cy="1180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626159"/>
            <a:ext cx="7452658" cy="387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661861"/>
            <a:ext cx="1944172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4B48-4CE8-9446-9965-899F00208579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661861"/>
            <a:ext cx="2916258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661861"/>
            <a:ext cx="1944172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4456" rtl="0" eaLnBrk="1" latinLnBrk="0" hangingPunct="1">
        <a:lnSpc>
          <a:spcPct val="90000"/>
        </a:lnSpc>
        <a:spcBef>
          <a:spcPct val="0"/>
        </a:spcBef>
        <a:buNone/>
        <a:defRPr sz="3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614" indent="-203614" algn="l" defTabSz="814456" rtl="0" eaLnBrk="1" latinLnBrk="0" hangingPunct="1">
        <a:lnSpc>
          <a:spcPct val="90000"/>
        </a:lnSpc>
        <a:spcBef>
          <a:spcPts val="891"/>
        </a:spcBef>
        <a:buFont typeface="Arial" panose="020B0604020202020204" pitchFamily="34" charset="0"/>
        <a:buChar char="•"/>
        <a:defRPr sz="2494" kern="1200">
          <a:solidFill>
            <a:schemeClr val="tx1"/>
          </a:solidFill>
          <a:latin typeface="+mn-lt"/>
          <a:ea typeface="+mn-ea"/>
          <a:cs typeface="+mn-cs"/>
        </a:defRPr>
      </a:lvl1pPr>
      <a:lvl2pPr marL="610842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2138" kern="1200">
          <a:solidFill>
            <a:schemeClr val="tx1"/>
          </a:solidFill>
          <a:latin typeface="+mn-lt"/>
          <a:ea typeface="+mn-ea"/>
          <a:cs typeface="+mn-cs"/>
        </a:defRPr>
      </a:lvl2pPr>
      <a:lvl3pPr marL="1018070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425298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4pPr>
      <a:lvl5pPr marL="1832526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5pPr>
      <a:lvl6pPr marL="2239754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6pPr>
      <a:lvl7pPr marL="2646982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7pPr>
      <a:lvl8pPr marL="3054210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8pPr>
      <a:lvl9pPr marL="3461438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1pPr>
      <a:lvl2pPr marL="407228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2pPr>
      <a:lvl3pPr marL="814456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3pPr>
      <a:lvl4pPr marL="1221684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4pPr>
      <a:lvl5pPr marL="1628912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5pPr>
      <a:lvl6pPr marL="2036140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6pPr>
      <a:lvl7pPr marL="2443368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7pPr>
      <a:lvl8pPr marL="2850596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8pPr>
      <a:lvl9pPr marL="3257824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B851CA0-0E01-5804-8BE3-4BDE33BEF2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1665780"/>
                  </p:ext>
                </p:extLst>
              </p:nvPr>
            </p:nvGraphicFramePr>
            <p:xfrm rot="5400000">
              <a:off x="3424378" y="895111"/>
              <a:ext cx="6109200" cy="4318978"/>
            </p:xfrm>
            <a:graphic>
              <a:graphicData uri="http://schemas.microsoft.com/office/powerpoint/2016/slidezoom">
                <pslz:sldZm>
                  <pslz:sldZmObj sldId="256" cId="627687835">
                    <pslz:zmPr id="{A672A933-2224-CF47-841D-3E07F232C999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5400000">
                          <a:off x="0" y="0"/>
                          <a:ext cx="6109200" cy="431897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B851CA0-0E01-5804-8BE3-4BDE33BEF2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5400000">
                <a:off x="3424378" y="895111"/>
                <a:ext cx="6109200" cy="4318978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0597070-7B0F-012C-4A0E-58808343D6CD}"/>
              </a:ext>
            </a:extLst>
          </p:cNvPr>
          <p:cNvSpPr/>
          <p:nvPr/>
        </p:nvSpPr>
        <p:spPr>
          <a:xfrm>
            <a:off x="4319489" y="-1801"/>
            <a:ext cx="4318978" cy="610920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12F6DB0D-98EF-6AF9-9E4A-08CB648395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2895928"/>
                  </p:ext>
                </p:extLst>
              </p:nvPr>
            </p:nvGraphicFramePr>
            <p:xfrm rot="16200000">
              <a:off x="-894600" y="893311"/>
              <a:ext cx="6109200" cy="4318978"/>
            </p:xfrm>
            <a:graphic>
              <a:graphicData uri="http://schemas.microsoft.com/office/powerpoint/2016/slidezoom">
                <pslz:sldZm>
                  <pslz:sldZmObj sldId="256" cId="627687835">
                    <pslz:zmPr id="{A672A933-2224-CF47-841D-3E07F232C999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200000">
                          <a:off x="0" y="0"/>
                          <a:ext cx="6109200" cy="4318978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2F6DB0D-98EF-6AF9-9E4A-08CB648395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200000">
                <a:off x="-894600" y="893311"/>
                <a:ext cx="6109200" cy="4318978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1A74561-E582-E48D-14C7-F8FF91DAD35B}"/>
              </a:ext>
            </a:extLst>
          </p:cNvPr>
          <p:cNvSpPr/>
          <p:nvPr/>
        </p:nvSpPr>
        <p:spPr>
          <a:xfrm>
            <a:off x="0" y="0"/>
            <a:ext cx="4318978" cy="6109201"/>
          </a:xfrm>
          <a:prstGeom prst="rect">
            <a:avLst/>
          </a:prstGeom>
          <a:solidFill>
            <a:srgbClr val="0432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A3E99A-346F-870B-20C2-9ABEB0C57F28}"/>
              </a:ext>
            </a:extLst>
          </p:cNvPr>
          <p:cNvCxnSpPr/>
          <p:nvPr/>
        </p:nvCxnSpPr>
        <p:spPr>
          <a:xfrm>
            <a:off x="2160000" y="3052800"/>
            <a:ext cx="43200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68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2024-10-16T20:49:31Z</dcterms:created>
  <dcterms:modified xsi:type="dcterms:W3CDTF">2024-10-16T21:01:28Z</dcterms:modified>
</cp:coreProperties>
</file>