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6108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6197"/>
  </p:normalViewPr>
  <p:slideViewPr>
    <p:cSldViewPr snapToGrid="0">
      <p:cViewPr varScale="1">
        <p:scale>
          <a:sx n="107" d="100"/>
          <a:sy n="107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999734"/>
            <a:ext cx="7344649" cy="2126733"/>
          </a:xfrm>
        </p:spPr>
        <p:txBody>
          <a:bodyPr anchor="b"/>
          <a:lstStyle>
            <a:lvl1pPr algn="ctr">
              <a:defRPr sz="53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208482"/>
            <a:ext cx="6480572" cy="1474855"/>
          </a:xfrm>
        </p:spPr>
        <p:txBody>
          <a:bodyPr/>
          <a:lstStyle>
            <a:lvl1pPr marL="0" indent="0" algn="ctr">
              <a:buNone/>
              <a:defRPr sz="2138"/>
            </a:lvl1pPr>
            <a:lvl2pPr marL="407228" indent="0" algn="ctr">
              <a:buNone/>
              <a:defRPr sz="1781"/>
            </a:lvl2pPr>
            <a:lvl3pPr marL="814456" indent="0" algn="ctr">
              <a:buNone/>
              <a:defRPr sz="1603"/>
            </a:lvl3pPr>
            <a:lvl4pPr marL="1221684" indent="0" algn="ctr">
              <a:buNone/>
              <a:defRPr sz="1425"/>
            </a:lvl4pPr>
            <a:lvl5pPr marL="1628912" indent="0" algn="ctr">
              <a:buNone/>
              <a:defRPr sz="1425"/>
            </a:lvl5pPr>
            <a:lvl6pPr marL="2036140" indent="0" algn="ctr">
              <a:buNone/>
              <a:defRPr sz="1425"/>
            </a:lvl6pPr>
            <a:lvl7pPr marL="2443368" indent="0" algn="ctr">
              <a:buNone/>
              <a:defRPr sz="1425"/>
            </a:lvl7pPr>
            <a:lvl8pPr marL="2850596" indent="0" algn="ctr">
              <a:buNone/>
              <a:defRPr sz="1425"/>
            </a:lvl8pPr>
            <a:lvl9pPr marL="3257824" indent="0" algn="ctr">
              <a:buNone/>
              <a:defRPr sz="142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A2AF-D9F2-CA48-AE8F-4A3C2898F24E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F3F9-30EA-BB44-BE39-1A928C87D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99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A2AF-D9F2-CA48-AE8F-4A3C2898F24E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F3F9-30EA-BB44-BE39-1A928C87D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88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25232"/>
            <a:ext cx="1863165" cy="517684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25232"/>
            <a:ext cx="5481484" cy="517684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A2AF-D9F2-CA48-AE8F-4A3C2898F24E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F3F9-30EA-BB44-BE39-1A928C87D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9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A2AF-D9F2-CA48-AE8F-4A3C2898F24E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F3F9-30EA-BB44-BE39-1A928C87D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4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522935"/>
            <a:ext cx="7452658" cy="2541049"/>
          </a:xfrm>
        </p:spPr>
        <p:txBody>
          <a:bodyPr anchor="b"/>
          <a:lstStyle>
            <a:lvl1pPr>
              <a:defRPr sz="53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088023"/>
            <a:ext cx="7452658" cy="1336278"/>
          </a:xfrm>
        </p:spPr>
        <p:txBody>
          <a:bodyPr/>
          <a:lstStyle>
            <a:lvl1pPr marL="0" indent="0">
              <a:buNone/>
              <a:defRPr sz="2138">
                <a:solidFill>
                  <a:schemeClr val="tx1"/>
                </a:solidFill>
              </a:defRPr>
            </a:lvl1pPr>
            <a:lvl2pPr marL="407228" indent="0">
              <a:buNone/>
              <a:defRPr sz="1781">
                <a:solidFill>
                  <a:schemeClr val="tx1">
                    <a:tint val="75000"/>
                  </a:schemeClr>
                </a:solidFill>
              </a:defRPr>
            </a:lvl2pPr>
            <a:lvl3pPr marL="814456" indent="0">
              <a:buNone/>
              <a:defRPr sz="1603">
                <a:solidFill>
                  <a:schemeClr val="tx1">
                    <a:tint val="75000"/>
                  </a:schemeClr>
                </a:solidFill>
              </a:defRPr>
            </a:lvl3pPr>
            <a:lvl4pPr marL="1221684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628912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03614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443368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2850596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257824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A2AF-D9F2-CA48-AE8F-4A3C2898F24E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F3F9-30EA-BB44-BE39-1A928C87D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61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626159"/>
            <a:ext cx="3672324" cy="38759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626159"/>
            <a:ext cx="3672324" cy="38759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A2AF-D9F2-CA48-AE8F-4A3C2898F24E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F3F9-30EA-BB44-BE39-1A928C87D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74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25233"/>
            <a:ext cx="7452658" cy="118073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497480"/>
            <a:ext cx="3655447" cy="733892"/>
          </a:xfrm>
        </p:spPr>
        <p:txBody>
          <a:bodyPr anchor="b"/>
          <a:lstStyle>
            <a:lvl1pPr marL="0" indent="0">
              <a:buNone/>
              <a:defRPr sz="2138" b="1"/>
            </a:lvl1pPr>
            <a:lvl2pPr marL="407228" indent="0">
              <a:buNone/>
              <a:defRPr sz="1781" b="1"/>
            </a:lvl2pPr>
            <a:lvl3pPr marL="814456" indent="0">
              <a:buNone/>
              <a:defRPr sz="1603" b="1"/>
            </a:lvl3pPr>
            <a:lvl4pPr marL="1221684" indent="0">
              <a:buNone/>
              <a:defRPr sz="1425" b="1"/>
            </a:lvl4pPr>
            <a:lvl5pPr marL="1628912" indent="0">
              <a:buNone/>
              <a:defRPr sz="1425" b="1"/>
            </a:lvl5pPr>
            <a:lvl6pPr marL="2036140" indent="0">
              <a:buNone/>
              <a:defRPr sz="1425" b="1"/>
            </a:lvl6pPr>
            <a:lvl7pPr marL="2443368" indent="0">
              <a:buNone/>
              <a:defRPr sz="1425" b="1"/>
            </a:lvl7pPr>
            <a:lvl8pPr marL="2850596" indent="0">
              <a:buNone/>
              <a:defRPr sz="1425" b="1"/>
            </a:lvl8pPr>
            <a:lvl9pPr marL="3257824" indent="0">
              <a:buNone/>
              <a:defRPr sz="142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231372"/>
            <a:ext cx="3655447" cy="32820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497480"/>
            <a:ext cx="3673450" cy="733892"/>
          </a:xfrm>
        </p:spPr>
        <p:txBody>
          <a:bodyPr anchor="b"/>
          <a:lstStyle>
            <a:lvl1pPr marL="0" indent="0">
              <a:buNone/>
              <a:defRPr sz="2138" b="1"/>
            </a:lvl1pPr>
            <a:lvl2pPr marL="407228" indent="0">
              <a:buNone/>
              <a:defRPr sz="1781" b="1"/>
            </a:lvl2pPr>
            <a:lvl3pPr marL="814456" indent="0">
              <a:buNone/>
              <a:defRPr sz="1603" b="1"/>
            </a:lvl3pPr>
            <a:lvl4pPr marL="1221684" indent="0">
              <a:buNone/>
              <a:defRPr sz="1425" b="1"/>
            </a:lvl4pPr>
            <a:lvl5pPr marL="1628912" indent="0">
              <a:buNone/>
              <a:defRPr sz="1425" b="1"/>
            </a:lvl5pPr>
            <a:lvl6pPr marL="2036140" indent="0">
              <a:buNone/>
              <a:defRPr sz="1425" b="1"/>
            </a:lvl6pPr>
            <a:lvl7pPr marL="2443368" indent="0">
              <a:buNone/>
              <a:defRPr sz="1425" b="1"/>
            </a:lvl7pPr>
            <a:lvl8pPr marL="2850596" indent="0">
              <a:buNone/>
              <a:defRPr sz="1425" b="1"/>
            </a:lvl8pPr>
            <a:lvl9pPr marL="3257824" indent="0">
              <a:buNone/>
              <a:defRPr sz="142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231372"/>
            <a:ext cx="3673450" cy="32820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A2AF-D9F2-CA48-AE8F-4A3C2898F24E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F3F9-30EA-BB44-BE39-1A928C87D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7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A2AF-D9F2-CA48-AE8F-4A3C2898F24E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F3F9-30EA-BB44-BE39-1A928C87D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43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A2AF-D9F2-CA48-AE8F-4A3C2898F24E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F3F9-30EA-BB44-BE39-1A928C87D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52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07247"/>
            <a:ext cx="2786871" cy="1425363"/>
          </a:xfrm>
        </p:spPr>
        <p:txBody>
          <a:bodyPr anchor="b"/>
          <a:lstStyle>
            <a:lvl1pPr>
              <a:defRPr sz="28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879541"/>
            <a:ext cx="4374386" cy="4341136"/>
          </a:xfrm>
        </p:spPr>
        <p:txBody>
          <a:bodyPr/>
          <a:lstStyle>
            <a:lvl1pPr>
              <a:defRPr sz="2850"/>
            </a:lvl1pPr>
            <a:lvl2pPr>
              <a:defRPr sz="2494"/>
            </a:lvl2pPr>
            <a:lvl3pPr>
              <a:defRPr sz="2138"/>
            </a:lvl3pPr>
            <a:lvl4pPr>
              <a:defRPr sz="1781"/>
            </a:lvl4pPr>
            <a:lvl5pPr>
              <a:defRPr sz="1781"/>
            </a:lvl5pPr>
            <a:lvl6pPr>
              <a:defRPr sz="1781"/>
            </a:lvl6pPr>
            <a:lvl7pPr>
              <a:defRPr sz="1781"/>
            </a:lvl7pPr>
            <a:lvl8pPr>
              <a:defRPr sz="1781"/>
            </a:lvl8pPr>
            <a:lvl9pPr>
              <a:defRPr sz="178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832610"/>
            <a:ext cx="2786871" cy="3395137"/>
          </a:xfrm>
        </p:spPr>
        <p:txBody>
          <a:bodyPr/>
          <a:lstStyle>
            <a:lvl1pPr marL="0" indent="0">
              <a:buNone/>
              <a:defRPr sz="1425"/>
            </a:lvl1pPr>
            <a:lvl2pPr marL="407228" indent="0">
              <a:buNone/>
              <a:defRPr sz="1247"/>
            </a:lvl2pPr>
            <a:lvl3pPr marL="814456" indent="0">
              <a:buNone/>
              <a:defRPr sz="1069"/>
            </a:lvl3pPr>
            <a:lvl4pPr marL="1221684" indent="0">
              <a:buNone/>
              <a:defRPr sz="891"/>
            </a:lvl4pPr>
            <a:lvl5pPr marL="1628912" indent="0">
              <a:buNone/>
              <a:defRPr sz="891"/>
            </a:lvl5pPr>
            <a:lvl6pPr marL="2036140" indent="0">
              <a:buNone/>
              <a:defRPr sz="891"/>
            </a:lvl6pPr>
            <a:lvl7pPr marL="2443368" indent="0">
              <a:buNone/>
              <a:defRPr sz="891"/>
            </a:lvl7pPr>
            <a:lvl8pPr marL="2850596" indent="0">
              <a:buNone/>
              <a:defRPr sz="891"/>
            </a:lvl8pPr>
            <a:lvl9pPr marL="3257824" indent="0">
              <a:buNone/>
              <a:defRPr sz="8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A2AF-D9F2-CA48-AE8F-4A3C2898F24E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F3F9-30EA-BB44-BE39-1A928C87D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42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07247"/>
            <a:ext cx="2786871" cy="1425363"/>
          </a:xfrm>
        </p:spPr>
        <p:txBody>
          <a:bodyPr anchor="b"/>
          <a:lstStyle>
            <a:lvl1pPr>
              <a:defRPr sz="28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879541"/>
            <a:ext cx="4374386" cy="4341136"/>
          </a:xfrm>
        </p:spPr>
        <p:txBody>
          <a:bodyPr anchor="t"/>
          <a:lstStyle>
            <a:lvl1pPr marL="0" indent="0">
              <a:buNone/>
              <a:defRPr sz="2850"/>
            </a:lvl1pPr>
            <a:lvl2pPr marL="407228" indent="0">
              <a:buNone/>
              <a:defRPr sz="2494"/>
            </a:lvl2pPr>
            <a:lvl3pPr marL="814456" indent="0">
              <a:buNone/>
              <a:defRPr sz="2138"/>
            </a:lvl3pPr>
            <a:lvl4pPr marL="1221684" indent="0">
              <a:buNone/>
              <a:defRPr sz="1781"/>
            </a:lvl4pPr>
            <a:lvl5pPr marL="1628912" indent="0">
              <a:buNone/>
              <a:defRPr sz="1781"/>
            </a:lvl5pPr>
            <a:lvl6pPr marL="2036140" indent="0">
              <a:buNone/>
              <a:defRPr sz="1781"/>
            </a:lvl6pPr>
            <a:lvl7pPr marL="2443368" indent="0">
              <a:buNone/>
              <a:defRPr sz="1781"/>
            </a:lvl7pPr>
            <a:lvl8pPr marL="2850596" indent="0">
              <a:buNone/>
              <a:defRPr sz="1781"/>
            </a:lvl8pPr>
            <a:lvl9pPr marL="3257824" indent="0">
              <a:buNone/>
              <a:defRPr sz="178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832610"/>
            <a:ext cx="2786871" cy="3395137"/>
          </a:xfrm>
        </p:spPr>
        <p:txBody>
          <a:bodyPr/>
          <a:lstStyle>
            <a:lvl1pPr marL="0" indent="0">
              <a:buNone/>
              <a:defRPr sz="1425"/>
            </a:lvl1pPr>
            <a:lvl2pPr marL="407228" indent="0">
              <a:buNone/>
              <a:defRPr sz="1247"/>
            </a:lvl2pPr>
            <a:lvl3pPr marL="814456" indent="0">
              <a:buNone/>
              <a:defRPr sz="1069"/>
            </a:lvl3pPr>
            <a:lvl4pPr marL="1221684" indent="0">
              <a:buNone/>
              <a:defRPr sz="891"/>
            </a:lvl4pPr>
            <a:lvl5pPr marL="1628912" indent="0">
              <a:buNone/>
              <a:defRPr sz="891"/>
            </a:lvl5pPr>
            <a:lvl6pPr marL="2036140" indent="0">
              <a:buNone/>
              <a:defRPr sz="891"/>
            </a:lvl6pPr>
            <a:lvl7pPr marL="2443368" indent="0">
              <a:buNone/>
              <a:defRPr sz="891"/>
            </a:lvl7pPr>
            <a:lvl8pPr marL="2850596" indent="0">
              <a:buNone/>
              <a:defRPr sz="891"/>
            </a:lvl8pPr>
            <a:lvl9pPr marL="3257824" indent="0">
              <a:buNone/>
              <a:defRPr sz="8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A2AF-D9F2-CA48-AE8F-4A3C2898F24E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F3F9-30EA-BB44-BE39-1A928C87D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84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25233"/>
            <a:ext cx="7452658" cy="1180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626159"/>
            <a:ext cx="7452658" cy="387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5661861"/>
            <a:ext cx="1944172" cy="32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2A2AF-D9F2-CA48-AE8F-4A3C2898F24E}" type="datetimeFigureOut">
              <a:rPr lang="en-GB" smtClean="0"/>
              <a:t>17/10/2024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5661861"/>
            <a:ext cx="2916258" cy="32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5661861"/>
            <a:ext cx="1944172" cy="32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3F3F9-30EA-BB44-BE39-1A928C87DE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85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4456" rtl="0" eaLnBrk="1" latinLnBrk="0" hangingPunct="1">
        <a:lnSpc>
          <a:spcPct val="90000"/>
        </a:lnSpc>
        <a:spcBef>
          <a:spcPct val="0"/>
        </a:spcBef>
        <a:buNone/>
        <a:defRPr sz="39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614" indent="-203614" algn="l" defTabSz="814456" rtl="0" eaLnBrk="1" latinLnBrk="0" hangingPunct="1">
        <a:lnSpc>
          <a:spcPct val="90000"/>
        </a:lnSpc>
        <a:spcBef>
          <a:spcPts val="891"/>
        </a:spcBef>
        <a:buFont typeface="Arial" panose="020B0604020202020204" pitchFamily="34" charset="0"/>
        <a:buChar char="•"/>
        <a:defRPr sz="2494" kern="1200">
          <a:solidFill>
            <a:schemeClr val="tx1"/>
          </a:solidFill>
          <a:latin typeface="+mn-lt"/>
          <a:ea typeface="+mn-ea"/>
          <a:cs typeface="+mn-cs"/>
        </a:defRPr>
      </a:lvl1pPr>
      <a:lvl2pPr marL="610842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2138" kern="1200">
          <a:solidFill>
            <a:schemeClr val="tx1"/>
          </a:solidFill>
          <a:latin typeface="+mn-lt"/>
          <a:ea typeface="+mn-ea"/>
          <a:cs typeface="+mn-cs"/>
        </a:defRPr>
      </a:lvl2pPr>
      <a:lvl3pPr marL="1018070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425298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3" kern="1200">
          <a:solidFill>
            <a:schemeClr val="tx1"/>
          </a:solidFill>
          <a:latin typeface="+mn-lt"/>
          <a:ea typeface="+mn-ea"/>
          <a:cs typeface="+mn-cs"/>
        </a:defRPr>
      </a:lvl4pPr>
      <a:lvl5pPr marL="1832526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3" kern="1200">
          <a:solidFill>
            <a:schemeClr val="tx1"/>
          </a:solidFill>
          <a:latin typeface="+mn-lt"/>
          <a:ea typeface="+mn-ea"/>
          <a:cs typeface="+mn-cs"/>
        </a:defRPr>
      </a:lvl5pPr>
      <a:lvl6pPr marL="2239754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3" kern="1200">
          <a:solidFill>
            <a:schemeClr val="tx1"/>
          </a:solidFill>
          <a:latin typeface="+mn-lt"/>
          <a:ea typeface="+mn-ea"/>
          <a:cs typeface="+mn-cs"/>
        </a:defRPr>
      </a:lvl6pPr>
      <a:lvl7pPr marL="2646982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3" kern="1200">
          <a:solidFill>
            <a:schemeClr val="tx1"/>
          </a:solidFill>
          <a:latin typeface="+mn-lt"/>
          <a:ea typeface="+mn-ea"/>
          <a:cs typeface="+mn-cs"/>
        </a:defRPr>
      </a:lvl7pPr>
      <a:lvl8pPr marL="3054210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3" kern="1200">
          <a:solidFill>
            <a:schemeClr val="tx1"/>
          </a:solidFill>
          <a:latin typeface="+mn-lt"/>
          <a:ea typeface="+mn-ea"/>
          <a:cs typeface="+mn-cs"/>
        </a:defRPr>
      </a:lvl8pPr>
      <a:lvl9pPr marL="3461438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1pPr>
      <a:lvl2pPr marL="407228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2pPr>
      <a:lvl3pPr marL="814456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3pPr>
      <a:lvl4pPr marL="1221684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4pPr>
      <a:lvl5pPr marL="1628912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5pPr>
      <a:lvl6pPr marL="2036140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6pPr>
      <a:lvl7pPr marL="2443368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7pPr>
      <a:lvl8pPr marL="2850596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8pPr>
      <a:lvl9pPr marL="3257824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007A1DE2-A553-FAD1-A09E-31E4994F275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35174756"/>
                  </p:ext>
                </p:extLst>
              </p:nvPr>
            </p:nvGraphicFramePr>
            <p:xfrm>
              <a:off x="381" y="270"/>
              <a:ext cx="3578400" cy="2529796"/>
            </p:xfrm>
            <a:graphic>
              <a:graphicData uri="http://schemas.microsoft.com/office/powerpoint/2016/slidezoom">
                <pslz:sldZm>
                  <pslz:sldZmObj sldId="256" cId="18436358">
                    <pslz:zmPr id="{36048DCE-A4D9-B445-B34A-7BCAC584F15B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78400" cy="2529796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07A1DE2-A553-FAD1-A09E-31E4994F27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1" y="270"/>
                <a:ext cx="3578400" cy="2529796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3D02A09C-84D9-5397-5FBA-E4F2D5945BA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34856583"/>
                  </p:ext>
                </p:extLst>
              </p:nvPr>
            </p:nvGraphicFramePr>
            <p:xfrm>
              <a:off x="5061982" y="270"/>
              <a:ext cx="3578400" cy="2529796"/>
            </p:xfrm>
            <a:graphic>
              <a:graphicData uri="http://schemas.microsoft.com/office/powerpoint/2016/slidezoom">
                <pslz:sldZm>
                  <pslz:sldZmObj sldId="256" cId="18436358">
                    <pslz:zmPr id="{36048DCE-A4D9-B445-B34A-7BCAC584F15B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78400" cy="2529796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D02A09C-84D9-5397-5FBA-E4F2D5945B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61982" y="270"/>
                <a:ext cx="3578400" cy="2529796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4A13E859-40FB-E031-A087-1151C389645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45665658"/>
                  </p:ext>
                </p:extLst>
              </p:nvPr>
            </p:nvGraphicFramePr>
            <p:xfrm rot="5400000">
              <a:off x="-524302" y="3054602"/>
              <a:ext cx="3578400" cy="2529796"/>
            </p:xfrm>
            <a:graphic>
              <a:graphicData uri="http://schemas.microsoft.com/office/powerpoint/2016/slidezoom">
                <pslz:sldZm>
                  <pslz:sldZmObj sldId="256" cId="18436358">
                    <pslz:zmPr id="{36048DCE-A4D9-B445-B34A-7BCAC584F15B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3578400" cy="2529796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A13E859-40FB-E031-A087-1151C38964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>
                <a:off x="-524302" y="3054602"/>
                <a:ext cx="3578400" cy="2529796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07FFA877-53AC-DE93-1781-DDA4F0C4D3E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20874182"/>
                  </p:ext>
                </p:extLst>
              </p:nvPr>
            </p:nvGraphicFramePr>
            <p:xfrm rot="16200000">
              <a:off x="5586666" y="3054602"/>
              <a:ext cx="3578400" cy="2529796"/>
            </p:xfrm>
            <a:graphic>
              <a:graphicData uri="http://schemas.microsoft.com/office/powerpoint/2016/slidezoom">
                <pslz:sldZm>
                  <pslz:sldZmObj sldId="256" cId="18436358">
                    <pslz:zmPr id="{36048DCE-A4D9-B445-B34A-7BCAC584F15B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6200000">
                          <a:off x="0" y="0"/>
                          <a:ext cx="3578400" cy="2529796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Slide Zoom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7FFA877-53AC-DE93-1781-DDA4F0C4D3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5586666" y="3054602"/>
                <a:ext cx="3578400" cy="2529796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5072A80C-DC07-DC6D-7041-B52DB0CF851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5168274"/>
                  </p:ext>
                </p:extLst>
              </p:nvPr>
            </p:nvGraphicFramePr>
            <p:xfrm rot="10800000">
              <a:off x="2532567" y="0"/>
              <a:ext cx="3578400" cy="2529796"/>
            </p:xfrm>
            <a:graphic>
              <a:graphicData uri="http://schemas.microsoft.com/office/powerpoint/2016/slidezoom">
                <pslz:sldZm>
                  <pslz:sldZmObj sldId="256" cId="18436358">
                    <pslz:zmPr id="{36048DCE-A4D9-B445-B34A-7BCAC584F15B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3578400" cy="2529796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5" name="Slide Zoom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072A80C-DC07-DC6D-7041-B52DB0CF85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0800000">
                <a:off x="2532567" y="0"/>
                <a:ext cx="3578400" cy="2529796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36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1</cp:revision>
  <dcterms:created xsi:type="dcterms:W3CDTF">2024-10-17T10:42:46Z</dcterms:created>
  <dcterms:modified xsi:type="dcterms:W3CDTF">2024-10-17T11:01:31Z</dcterms:modified>
</cp:coreProperties>
</file>