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197"/>
  </p:normalViewPr>
  <p:slideViewPr>
    <p:cSldViewPr snapToGrid="0">
      <p:cViewPr varScale="1">
        <p:scale>
          <a:sx n="116" d="100"/>
          <a:sy n="116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0308044"/>
                  </p:ext>
                </p:extLst>
              </p:nvPr>
            </p:nvGraphicFramePr>
            <p:xfrm rot="5400000">
              <a:off x="3584371" y="990394"/>
              <a:ext cx="5857200" cy="4140823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5857200" cy="414082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584371" y="990394"/>
                <a:ext cx="5857200" cy="414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5842392"/>
                  </p:ext>
                </p:extLst>
              </p:nvPr>
            </p:nvGraphicFramePr>
            <p:xfrm rot="16200000">
              <a:off x="-802591" y="987201"/>
              <a:ext cx="5857200" cy="4140824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5857200" cy="414082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-802591" y="987201"/>
                <a:ext cx="5857200" cy="4140824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A3E99A-346F-870B-20C2-9ABEB0C57F28}"/>
              </a:ext>
            </a:extLst>
          </p:cNvPr>
          <p:cNvCxnSpPr/>
          <p:nvPr/>
        </p:nvCxnSpPr>
        <p:spPr>
          <a:xfrm>
            <a:off x="2160000" y="3052800"/>
            <a:ext cx="43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2024-10-16T20:49:31Z</dcterms:created>
  <dcterms:modified xsi:type="dcterms:W3CDTF">2024-10-16T21:27:44Z</dcterms:modified>
</cp:coreProperties>
</file>