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4"/>
  </p:normalViewPr>
  <p:slideViewPr>
    <p:cSldViewPr snapToGrid="0">
      <p:cViewPr>
        <p:scale>
          <a:sx n="106" d="100"/>
          <a:sy n="106" d="100"/>
        </p:scale>
        <p:origin x="1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0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B72BD-9FC9-DF70-A669-825F8AE2D8ED}"/>
              </a:ext>
            </a:extLst>
          </p:cNvPr>
          <p:cNvCxnSpPr>
            <a:cxnSpLocks/>
          </p:cNvCxnSpPr>
          <p:nvPr/>
        </p:nvCxnSpPr>
        <p:spPr>
          <a:xfrm>
            <a:off x="3600000" y="360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1200184"/>
                  </p:ext>
                </p:extLst>
              </p:nvPr>
            </p:nvGraphicFramePr>
            <p:xfrm>
              <a:off x="1980000" y="36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0000" y="360000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4672501"/>
                  </p:ext>
                </p:extLst>
              </p:nvPr>
            </p:nvGraphicFramePr>
            <p:xfrm rot="18000000">
              <a:off x="573395" y="1174697"/>
              <a:ext cx="3240000" cy="324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000000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000000">
                <a:off x="573395" y="1174697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2137244"/>
                  </p:ext>
                </p:extLst>
              </p:nvPr>
            </p:nvGraphicFramePr>
            <p:xfrm rot="3600000">
              <a:off x="3387490" y="1170103"/>
              <a:ext cx="3240000" cy="324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00000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600000">
                <a:off x="3387490" y="1170103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9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2024-10-14T16:04:35Z</dcterms:created>
  <dcterms:modified xsi:type="dcterms:W3CDTF">2024-10-14T16:18:49Z</dcterms:modified>
</cp:coreProperties>
</file>