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>
      <p:cViewPr>
        <p:scale>
          <a:sx n="111" d="100"/>
          <a:sy n="111" d="100"/>
        </p:scale>
        <p:origin x="115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1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3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7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52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6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20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84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5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2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8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6920-0F08-0A42-8F19-5CDB1A4413C3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8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B72BD-9FC9-DF70-A669-825F8AE2D8ED}"/>
              </a:ext>
            </a:extLst>
          </p:cNvPr>
          <p:cNvCxnSpPr>
            <a:cxnSpLocks/>
          </p:cNvCxnSpPr>
          <p:nvPr/>
        </p:nvCxnSpPr>
        <p:spPr>
          <a:xfrm>
            <a:off x="3600000" y="360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2A70975-69A9-2FF8-4F9D-12996796C8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1200184"/>
                  </p:ext>
                </p:extLst>
              </p:nvPr>
            </p:nvGraphicFramePr>
            <p:xfrm>
              <a:off x="1980000" y="360000"/>
              <a:ext cx="3240000" cy="3240000"/>
            </p:xfrm>
            <a:graphic>
              <a:graphicData uri="http://schemas.microsoft.com/office/powerpoint/2016/slidezoom">
                <pslz:sldZm>
                  <pslz:sldZmObj sldId="256" cId="3600916617">
                    <pslz:zmPr id="{D985727C-35F2-C74E-A511-98F57CA236F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2A70975-69A9-2FF8-4F9D-12996796C8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80000" y="360000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EBD382EA-5937-F16C-AF9A-653A170D78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6392526"/>
                  </p:ext>
                </p:extLst>
              </p:nvPr>
            </p:nvGraphicFramePr>
            <p:xfrm rot="16200000">
              <a:off x="360000" y="1980000"/>
              <a:ext cx="3240000" cy="3240000"/>
            </p:xfrm>
            <a:graphic>
              <a:graphicData uri="http://schemas.microsoft.com/office/powerpoint/2016/slidezoom">
                <pslz:sldZm>
                  <pslz:sldZmObj sldId="256" cId="3600916617">
                    <pslz:zmPr id="{D985727C-35F2-C74E-A511-98F57CA236F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200000"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BD382EA-5937-F16C-AF9A-653A170D78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360000" y="1980000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B739322-9837-1698-3791-B1BACBF14D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050486"/>
                  </p:ext>
                </p:extLst>
              </p:nvPr>
            </p:nvGraphicFramePr>
            <p:xfrm rot="5400000">
              <a:off x="3600000" y="1976549"/>
              <a:ext cx="3240000" cy="3240000"/>
            </p:xfrm>
            <a:graphic>
              <a:graphicData uri="http://schemas.microsoft.com/office/powerpoint/2016/slidezoom">
                <pslz:sldZm>
                  <pslz:sldZmObj sldId="256" cId="3600916617">
                    <pslz:zmPr id="{D985727C-35F2-C74E-A511-98F57CA236F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B739322-9837-1698-3791-B1BACBF14D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3600000" y="1976549"/>
                <a:ext cx="3240000" cy="32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91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2024-10-14T16:04:35Z</dcterms:created>
  <dcterms:modified xsi:type="dcterms:W3CDTF">2024-10-14T16:17:12Z</dcterms:modified>
</cp:coreProperties>
</file>