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48"/>
  </p:normalViewPr>
  <p:slideViewPr>
    <p:cSldViewPr snapToGrid="0">
      <p:cViewPr varScale="1">
        <p:scale>
          <a:sx n="92" d="100"/>
          <a:sy n="92" d="100"/>
        </p:scale>
        <p:origin x="90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6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14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2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29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95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77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20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37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70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43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39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BC4CD-4D70-DC42-B3C2-BA14ECF11555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2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4D126694-42B9-282C-EB8C-2FBD8D6FA1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19467402"/>
                  </p:ext>
                </p:extLst>
              </p:nvPr>
            </p:nvGraphicFramePr>
            <p:xfrm rot="21300000">
              <a:off x="4320000" y="2160000"/>
              <a:ext cx="4320000" cy="4320000"/>
            </p:xfrm>
            <a:graphic>
              <a:graphicData uri="http://schemas.microsoft.com/office/powerpoint/2016/slidezoom">
                <pslz:sldZm>
                  <pslz:sldZmObj sldId="256" cId="2559413430">
                    <pslz:zmPr id="{93184D81-CC32-C042-872D-B0991C5D7356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1300000"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D126694-42B9-282C-EB8C-2FBD8D6FA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300000">
                <a:off x="4320000" y="2160000"/>
                <a:ext cx="4320000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A36791DD-EEB2-2762-E46E-354D64E7CF2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6699624"/>
                  </p:ext>
                </p:extLst>
              </p:nvPr>
            </p:nvGraphicFramePr>
            <p:xfrm rot="21300000">
              <a:off x="0" y="2160000"/>
              <a:ext cx="4320000" cy="4320000"/>
            </p:xfrm>
            <a:graphic>
              <a:graphicData uri="http://schemas.microsoft.com/office/powerpoint/2016/slidezoom">
                <pslz:sldZm>
                  <pslz:sldZmObj sldId="256" cId="2559413430">
                    <pslz:zmPr id="{93184D81-CC32-C042-872D-B0991C5D7356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1300000"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36791DD-EEB2-2762-E46E-354D64E7CF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1300000">
                <a:off x="0" y="2160000"/>
                <a:ext cx="4320000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06883815-1813-6B7C-7412-85EB4E46150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3080616"/>
                  </p:ext>
                </p:extLst>
              </p:nvPr>
            </p:nvGraphicFramePr>
            <p:xfrm rot="300000">
              <a:off x="2160000" y="0"/>
              <a:ext cx="4320000" cy="4320000"/>
            </p:xfrm>
            <a:graphic>
              <a:graphicData uri="http://schemas.microsoft.com/office/powerpoint/2016/slidezoom">
                <pslz:sldZm>
                  <pslz:sldZmObj sldId="256" cId="2559413430">
                    <pslz:zmPr id="{93184D81-CC32-C042-872D-B0991C5D7356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300000"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6883815-1813-6B7C-7412-85EB4E4615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300000">
                <a:off x="2160000" y="0"/>
                <a:ext cx="4320000" cy="432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59ABCD21-CB45-F59D-2988-6F2CA294CCC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29201447"/>
                  </p:ext>
                </p:extLst>
              </p:nvPr>
            </p:nvGraphicFramePr>
            <p:xfrm rot="300000">
              <a:off x="2160000" y="4320000"/>
              <a:ext cx="4320000" cy="4320000"/>
            </p:xfrm>
            <a:graphic>
              <a:graphicData uri="http://schemas.microsoft.com/office/powerpoint/2016/slidezoom">
                <pslz:sldZm>
                  <pslz:sldZmObj sldId="256" cId="2559413430">
                    <pslz:zmPr id="{93184D81-CC32-C042-872D-B0991C5D7356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300000"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9ABCD21-CB45-F59D-2988-6F2CA294CC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300000">
                <a:off x="2160000" y="4320000"/>
                <a:ext cx="4320000" cy="4320000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11" name="Diamond 10">
            <a:extLst>
              <a:ext uri="{FF2B5EF4-FFF2-40B4-BE49-F238E27FC236}">
                <a16:creationId xmlns:a16="http://schemas.microsoft.com/office/drawing/2014/main" id="{415E2B64-8BBE-44E3-323B-E45F2B3E233B}"/>
              </a:ext>
            </a:extLst>
          </p:cNvPr>
          <p:cNvSpPr/>
          <p:nvPr/>
        </p:nvSpPr>
        <p:spPr>
          <a:xfrm rot="18900034">
            <a:off x="3465928" y="4168580"/>
            <a:ext cx="1725448" cy="288848"/>
          </a:xfrm>
          <a:prstGeom prst="diamond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24000">
                <a:schemeClr val="accent6">
                  <a:lumMod val="95000"/>
                  <a:lumOff val="5000"/>
                </a:schemeClr>
              </a:gs>
              <a:gs pos="79000">
                <a:schemeClr val="accent6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41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2</cp:revision>
  <dcterms:created xsi:type="dcterms:W3CDTF">2024-07-11T21:29:12Z</dcterms:created>
  <dcterms:modified xsi:type="dcterms:W3CDTF">2024-10-14T17:56:35Z</dcterms:modified>
</cp:coreProperties>
</file>