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44"/>
  </p:normalViewPr>
  <p:slideViewPr>
    <p:cSldViewPr snapToGrid="0">
      <p:cViewPr varScale="1">
        <p:scale>
          <a:sx n="95" d="100"/>
          <a:sy n="95" d="100"/>
        </p:scale>
        <p:origin x="2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AD1A6D-7174-E116-46CD-541D927EA9D6}"/>
              </a:ext>
            </a:extLst>
          </p:cNvPr>
          <p:cNvCxnSpPr/>
          <p:nvPr/>
        </p:nvCxnSpPr>
        <p:spPr>
          <a:xfrm>
            <a:off x="3600000" y="5760000"/>
            <a:ext cx="0" cy="14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6204726"/>
                  </p:ext>
                </p:extLst>
              </p:nvPr>
            </p:nvGraphicFramePr>
            <p:xfrm rot="960000">
              <a:off x="1641600" y="486000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960000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60000">
                <a:off x="1641600" y="486000"/>
                <a:ext cx="5400000" cy="54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2367250"/>
                  </p:ext>
                </p:extLst>
              </p:nvPr>
            </p:nvGraphicFramePr>
            <p:xfrm rot="20580000">
              <a:off x="95711" y="486891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580000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580000">
                <a:off x="95711" y="486891"/>
                <a:ext cx="5400000" cy="5400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6FE0D6-A19B-E482-F167-350881B6D3D8}"/>
              </a:ext>
            </a:extLst>
          </p:cNvPr>
          <p:cNvSpPr/>
          <p:nvPr/>
        </p:nvSpPr>
        <p:spPr>
          <a:xfrm>
            <a:off x="3528000" y="5760000"/>
            <a:ext cx="144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2024-10-16T20:30:52Z</dcterms:created>
  <dcterms:modified xsi:type="dcterms:W3CDTF">2024-10-18T23:23:40Z</dcterms:modified>
</cp:coreProperties>
</file>