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44"/>
  </p:normalViewPr>
  <p:slideViewPr>
    <p:cSldViewPr snapToGrid="0">
      <p:cViewPr varScale="1">
        <p:scale>
          <a:sx n="95" d="100"/>
          <a:sy n="95" d="100"/>
        </p:scale>
        <p:origin x="2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01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85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8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3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62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47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6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04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6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CDC19-A6FA-514B-9EDF-1F2A3FEB69D6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CC043-C778-1840-A883-114AEA1A73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06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3878613"/>
                  </p:ext>
                </p:extLst>
              </p:nvPr>
            </p:nvGraphicFramePr>
            <p:xfrm rot="20086204">
              <a:off x="-55515" y="499610"/>
              <a:ext cx="5400000" cy="54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086204"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0FA00">
                              <a:alpha val="5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A68B4D-B230-0F5A-D109-E037C562EA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20086204">
                <a:off x="-55515" y="499610"/>
                <a:ext cx="5400000" cy="5400000"/>
              </a:xfrm>
              <a:prstGeom prst="rect">
                <a:avLst/>
              </a:prstGeom>
              <a:effectLst>
                <a:glow rad="12700">
                  <a:srgbClr val="00FA00">
                    <a:alpha val="5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466304"/>
                  </p:ext>
                </p:extLst>
              </p:nvPr>
            </p:nvGraphicFramePr>
            <p:xfrm rot="2436323">
              <a:off x="2236681" y="821639"/>
              <a:ext cx="5400000" cy="5400000"/>
            </p:xfrm>
            <a:graphic>
              <a:graphicData uri="http://schemas.microsoft.com/office/powerpoint/2016/slidezoom">
                <pslz:sldZm>
                  <pslz:sldZmObj sldId="256" cId="4020654227">
                    <pslz:zmPr id="{0D0DEC6D-D159-344E-BCFA-87DCBE7006C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436323">
                          <a:off x="0" y="0"/>
                          <a:ext cx="5400000" cy="54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bg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2C2B278-6024-2731-91D1-F5F61674DC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436323">
                <a:off x="2236681" y="821639"/>
                <a:ext cx="5400000" cy="5400000"/>
              </a:xfrm>
              <a:prstGeom prst="rect">
                <a:avLst/>
              </a:prstGeom>
              <a:effectLst>
                <a:glow rad="12700">
                  <a:schemeClr val="bg1">
                    <a:alpha val="10000"/>
                  </a:schemeClr>
                </a:glow>
              </a:effectLst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36FE0D6-A19B-E482-F167-350881B6D3D8}"/>
              </a:ext>
            </a:extLst>
          </p:cNvPr>
          <p:cNvSpPr/>
          <p:nvPr/>
        </p:nvSpPr>
        <p:spPr>
          <a:xfrm>
            <a:off x="3396982" y="5069541"/>
            <a:ext cx="180889" cy="135667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65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2024-10-16T20:30:52Z</dcterms:created>
  <dcterms:modified xsi:type="dcterms:W3CDTF">2024-10-18T23:18:50Z</dcterms:modified>
</cp:coreProperties>
</file>